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5.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10.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22.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70" r:id="rId5"/>
  </p:sldMasterIdLst>
  <p:notesMasterIdLst>
    <p:notesMasterId r:id="rId17"/>
  </p:notesMasterIdLst>
  <p:sldIdLst>
    <p:sldId id="256" r:id="rId6"/>
    <p:sldId id="275" r:id="rId7"/>
    <p:sldId id="290" r:id="rId8"/>
    <p:sldId id="281" r:id="rId9"/>
    <p:sldId id="285" r:id="rId10"/>
    <p:sldId id="288" r:id="rId11"/>
    <p:sldId id="289" r:id="rId12"/>
    <p:sldId id="278" r:id="rId13"/>
    <p:sldId id="284" r:id="rId14"/>
    <p:sldId id="286" r:id="rId15"/>
    <p:sldId id="258" r:id="rId16"/>
  </p:sldIdLst>
  <p:sldSz cx="9144000" cy="6858000" type="screen4x3"/>
  <p:notesSz cx="6858000" cy="9144000"/>
  <p:embeddedFontLst>
    <p:embeddedFont>
      <p:font typeface="EKF Light" panose="02000503030000020004" pitchFamily="2" charset="0"/>
      <p:regular r:id="rId18"/>
      <p:italic r:id="rId19"/>
    </p:embeddedFont>
    <p:embeddedFont>
      <p:font typeface="EKF Medium" panose="02000603030000020004" pitchFamily="2" charset="0"/>
      <p:regular r:id="rId20"/>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p15:clr>
            <a:srgbClr val="A4A3A4"/>
          </p15:clr>
        </p15:guide>
        <p15:guide id="2" orient="horz" pos="1382">
          <p15:clr>
            <a:srgbClr val="A4A3A4"/>
          </p15:clr>
        </p15:guide>
        <p15:guide id="3" orient="horz" pos="4065">
          <p15:clr>
            <a:srgbClr val="A4A3A4"/>
          </p15:clr>
        </p15:guide>
        <p15:guide id="4" orient="horz" pos="4162">
          <p15:clr>
            <a:srgbClr val="A4A3A4"/>
          </p15:clr>
        </p15:guide>
        <p15:guide id="5" orient="horz" pos="1185">
          <p15:clr>
            <a:srgbClr val="A4A3A4"/>
          </p15:clr>
        </p15:guide>
        <p15:guide id="6" orient="horz" pos="1422">
          <p15:clr>
            <a:srgbClr val="A4A3A4"/>
          </p15:clr>
        </p15:guide>
        <p15:guide id="7" pos="2880">
          <p15:clr>
            <a:srgbClr val="A4A3A4"/>
          </p15:clr>
        </p15:guide>
        <p15:guide id="8" pos="340">
          <p15:clr>
            <a:srgbClr val="A4A3A4"/>
          </p15:clr>
        </p15:guide>
        <p15:guide id="9" pos="3470">
          <p15:clr>
            <a:srgbClr val="A4A3A4"/>
          </p15:clr>
        </p15:guide>
        <p15:guide id="10" pos="5602">
          <p15:clr>
            <a:srgbClr val="A4A3A4"/>
          </p15:clr>
        </p15:guide>
        <p15:guide id="11" pos="159">
          <p15:clr>
            <a:srgbClr val="A4A3A4"/>
          </p15:clr>
        </p15:guide>
        <p15:guide id="12" pos="2812">
          <p15:clr>
            <a:srgbClr val="A4A3A4"/>
          </p15:clr>
        </p15:guide>
        <p15:guide id="13" pos="2948">
          <p15:clr>
            <a:srgbClr val="A4A3A4"/>
          </p15:clr>
        </p15:guide>
        <p15:guide id="14" pos="3606">
          <p15:clr>
            <a:srgbClr val="A4A3A4"/>
          </p15:clr>
        </p15:guide>
        <p15:guide id="15" pos="54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012"/>
    <a:srgbClr val="656565"/>
    <a:srgbClr val="5B1F6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74129" autoAdjust="0"/>
  </p:normalViewPr>
  <p:slideViewPr>
    <p:cSldViewPr snapToObjects="1" showGuides="1">
      <p:cViewPr varScale="1">
        <p:scale>
          <a:sx n="73" d="100"/>
          <a:sy n="73" d="100"/>
        </p:scale>
        <p:origin x="1829" y="67"/>
      </p:cViewPr>
      <p:guideLst>
        <p:guide orient="horz" pos="777"/>
        <p:guide orient="horz" pos="1382"/>
        <p:guide orient="horz" pos="4065"/>
        <p:guide orient="horz" pos="4162"/>
        <p:guide orient="horz" pos="1185"/>
        <p:guide orient="horz" pos="1422"/>
        <p:guide pos="2880"/>
        <p:guide pos="340"/>
        <p:guide pos="3470"/>
        <p:guide pos="5602"/>
        <p:guide pos="159"/>
        <p:guide pos="2812"/>
        <p:guide pos="2948"/>
        <p:guide pos="3606"/>
        <p:guide pos="542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8" d="100"/>
          <a:sy n="98" d="100"/>
        </p:scale>
        <p:origin x="351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EKF Light" pitchFamily="2" charset="0"/>
              </a:defRPr>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EKF Light" pitchFamily="2" charset="0"/>
              </a:defRPr>
            </a:lvl1pPr>
          </a:lstStyle>
          <a:p>
            <a:fld id="{BF421718-DB72-421B-9F6F-6FA0A5A0094C}" type="datetimeFigureOut">
              <a:rPr lang="da-DK" smtClean="0"/>
              <a:pPr/>
              <a:t>26-09-2019</a:t>
            </a:fld>
            <a:endParaRPr lang="da-DK"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EKF Light" pitchFamily="2" charset="0"/>
              </a:defRPr>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EKF Light" pitchFamily="2" charset="0"/>
              </a:defRPr>
            </a:lvl1pPr>
          </a:lstStyle>
          <a:p>
            <a:fld id="{7D3D2433-9FE9-4AE9-A810-09B442389FD5}" type="slidenum">
              <a:rPr lang="da-DK" smtClean="0"/>
              <a:pPr/>
              <a:t>‹nr.›</a:t>
            </a:fld>
            <a:endParaRPr lang="da-DK" dirty="0"/>
          </a:p>
        </p:txBody>
      </p:sp>
    </p:spTree>
    <p:extLst>
      <p:ext uri="{BB962C8B-B14F-4D97-AF65-F5344CB8AC3E}">
        <p14:creationId xmlns:p14="http://schemas.microsoft.com/office/powerpoint/2010/main" val="16698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KF Light" pitchFamily="2" charset="0"/>
        <a:ea typeface="+mn-ea"/>
        <a:cs typeface="+mn-cs"/>
      </a:defRPr>
    </a:lvl1pPr>
    <a:lvl2pPr marL="457200" algn="l" defTabSz="914400" rtl="0" eaLnBrk="1" latinLnBrk="0" hangingPunct="1">
      <a:defRPr sz="1200" kern="1200">
        <a:solidFill>
          <a:schemeClr val="tx1"/>
        </a:solidFill>
        <a:latin typeface="EKF Light" pitchFamily="2" charset="0"/>
        <a:ea typeface="+mn-ea"/>
        <a:cs typeface="+mn-cs"/>
      </a:defRPr>
    </a:lvl2pPr>
    <a:lvl3pPr marL="914400" algn="l" defTabSz="914400" rtl="0" eaLnBrk="1" latinLnBrk="0" hangingPunct="1">
      <a:defRPr sz="1200" kern="1200">
        <a:solidFill>
          <a:schemeClr val="tx1"/>
        </a:solidFill>
        <a:latin typeface="EKF Light" pitchFamily="2" charset="0"/>
        <a:ea typeface="+mn-ea"/>
        <a:cs typeface="+mn-cs"/>
      </a:defRPr>
    </a:lvl3pPr>
    <a:lvl4pPr marL="1371600" algn="l" defTabSz="914400" rtl="0" eaLnBrk="1" latinLnBrk="0" hangingPunct="1">
      <a:defRPr sz="1200" kern="1200">
        <a:solidFill>
          <a:schemeClr val="tx1"/>
        </a:solidFill>
        <a:latin typeface="EKF Light" pitchFamily="2" charset="0"/>
        <a:ea typeface="+mn-ea"/>
        <a:cs typeface="+mn-cs"/>
      </a:defRPr>
    </a:lvl4pPr>
    <a:lvl5pPr marL="1828800" algn="l" defTabSz="914400" rtl="0" eaLnBrk="1" latinLnBrk="0" hangingPunct="1">
      <a:defRPr sz="1200" kern="1200">
        <a:solidFill>
          <a:schemeClr val="tx1"/>
        </a:solidFill>
        <a:latin typeface="EKF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D3D2433-9FE9-4AE9-A810-09B442389FD5}" type="slidenum">
              <a:rPr lang="da-DK" smtClean="0"/>
              <a:t>1</a:t>
            </a:fld>
            <a:endParaRPr lang="da-DK" dirty="0"/>
          </a:p>
        </p:txBody>
      </p:sp>
    </p:spTree>
    <p:extLst>
      <p:ext uri="{BB962C8B-B14F-4D97-AF65-F5344CB8AC3E}">
        <p14:creationId xmlns:p14="http://schemas.microsoft.com/office/powerpoint/2010/main" val="4179613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Sælg mere</a:t>
            </a:r>
          </a:p>
          <a:p>
            <a:r>
              <a:rPr lang="da-DK" dirty="0"/>
              <a:t>Du kan søge med det samme. Bare kom ned i banken.</a:t>
            </a:r>
          </a:p>
          <a:p>
            <a:r>
              <a:rPr lang="da-DK" dirty="0"/>
              <a:t>Du er også velkommen til at ringe til EKF og tale om, hvad de kan tilbyde.</a:t>
            </a:r>
          </a:p>
          <a:p>
            <a:endParaRPr lang="da-DK" dirty="0"/>
          </a:p>
          <a:p>
            <a:r>
              <a:rPr lang="da-DK" dirty="0"/>
              <a:t>Det er en god ide at skaffe en kreditrapport for en kunde. Er ordren over fem millioner kroner, er det de sidste tre års regnskaber, EKF har behov for. </a:t>
            </a:r>
          </a:p>
          <a:p>
            <a:endParaRPr lang="da-DK" dirty="0"/>
          </a:p>
          <a:p>
            <a:r>
              <a:rPr lang="da-DK" dirty="0"/>
              <a:t>Du kan få godkendt din kunde på forhånd, så når du deltager i slagsmødet kan du lægge en finansieringsaftale på bordet. Det er et godt salgsargument. </a:t>
            </a:r>
          </a:p>
          <a:p>
            <a:endParaRPr lang="da-DK" dirty="0"/>
          </a:p>
          <a:p>
            <a:r>
              <a:rPr lang="da-DK" dirty="0"/>
              <a:t>Hvis du vil vide mere kan du besøge </a:t>
            </a:r>
            <a:r>
              <a:rPr lang="da-DK" dirty="0" err="1"/>
              <a:t>EKF’s</a:t>
            </a:r>
            <a:r>
              <a:rPr lang="da-DK" dirty="0"/>
              <a:t> hjemmeside. Her kan du bl.a. finde brochurer på syv forskellige sprog, som du kan give til dine kunder, når I taler om finansiering. </a:t>
            </a:r>
          </a:p>
          <a:p>
            <a:endParaRPr lang="da-DK" dirty="0"/>
          </a:p>
          <a:p>
            <a:r>
              <a:rPr lang="da-DK" b="1" dirty="0"/>
              <a:t>Finansier din virksomhed</a:t>
            </a:r>
          </a:p>
          <a:p>
            <a:r>
              <a:rPr lang="da-DK" dirty="0"/>
              <a:t>Vil du have en kaution, skal du også bare komme ned i banken. Vil du forberede dig inden, kan du udfylde en virksomhedserklæring eller besøge </a:t>
            </a:r>
            <a:r>
              <a:rPr lang="da-DK" dirty="0" err="1"/>
              <a:t>EKF’s</a:t>
            </a:r>
            <a:r>
              <a:rPr lang="da-DK" dirty="0"/>
              <a:t> hjemmeside. </a:t>
            </a:r>
          </a:p>
        </p:txBody>
      </p:sp>
      <p:sp>
        <p:nvSpPr>
          <p:cNvPr id="4" name="Pladsholder til slidenummer 3"/>
          <p:cNvSpPr>
            <a:spLocks noGrp="1"/>
          </p:cNvSpPr>
          <p:nvPr>
            <p:ph type="sldNum" sz="quarter" idx="10"/>
          </p:nvPr>
        </p:nvSpPr>
        <p:spPr/>
        <p:txBody>
          <a:bodyPr/>
          <a:lstStyle/>
          <a:p>
            <a:fld id="{7D3D2433-9FE9-4AE9-A810-09B442389FD5}" type="slidenum">
              <a:rPr lang="da-DK" smtClean="0"/>
              <a:pPr/>
              <a:t>10</a:t>
            </a:fld>
            <a:endParaRPr lang="da-DK" dirty="0"/>
          </a:p>
        </p:txBody>
      </p:sp>
    </p:spTree>
    <p:extLst>
      <p:ext uri="{BB962C8B-B14F-4D97-AF65-F5344CB8AC3E}">
        <p14:creationId xmlns:p14="http://schemas.microsoft.com/office/powerpoint/2010/main" val="280642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D3D2433-9FE9-4AE9-A810-09B442389FD5}" type="slidenum">
              <a:rPr lang="da-DK" smtClean="0"/>
              <a:t>11</a:t>
            </a:fld>
            <a:endParaRPr lang="da-DK" dirty="0"/>
          </a:p>
        </p:txBody>
      </p:sp>
    </p:spTree>
    <p:extLst>
      <p:ext uri="{BB962C8B-B14F-4D97-AF65-F5344CB8AC3E}">
        <p14:creationId xmlns:p14="http://schemas.microsoft.com/office/powerpoint/2010/main" val="173911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1">
              <a:defRPr/>
            </a:pPr>
            <a:r>
              <a:rPr lang="da-DK" sz="1100" b="1" kern="1200" dirty="0">
                <a:solidFill>
                  <a:schemeClr val="tx1"/>
                </a:solidFill>
              </a:rPr>
              <a:t>EKF er Danmarks Eksportkredit</a:t>
            </a:r>
            <a:r>
              <a:rPr lang="da-DK" sz="1100" kern="1200" dirty="0">
                <a:solidFill>
                  <a:schemeClr val="tx1"/>
                </a:solidFill>
              </a:rPr>
              <a:t>.</a:t>
            </a:r>
            <a:br>
              <a:rPr lang="da-DK" sz="1100" kern="1200" dirty="0">
                <a:solidFill>
                  <a:schemeClr val="tx1"/>
                </a:solidFill>
              </a:rPr>
            </a:br>
            <a:br>
              <a:rPr lang="da-DK" sz="1100" kern="1200" dirty="0">
                <a:solidFill>
                  <a:schemeClr val="tx1"/>
                </a:solidFill>
              </a:rPr>
            </a:br>
            <a:r>
              <a:rPr lang="da-DK" sz="1100" kern="1200" dirty="0">
                <a:solidFill>
                  <a:schemeClr val="tx1"/>
                </a:solidFill>
              </a:rPr>
              <a:t>EKF hjælper danske virksomheder med at gøre det muligt og attraktivt for andre at købe varer fra Danmark. Det gør de ved at hjælpe med at skaffe finansiering til dig eller dine kunder, eller ved at forsikre dig og banken mod de ubehagelige overraskelser, der kan opstå, når man handler med andre lande. </a:t>
            </a:r>
            <a:br>
              <a:rPr lang="da-DK" sz="1100" kern="1200" dirty="0">
                <a:solidFill>
                  <a:schemeClr val="tx1"/>
                </a:solidFill>
              </a:rPr>
            </a:br>
            <a:br>
              <a:rPr lang="da-DK" sz="1100" kern="1200" dirty="0">
                <a:solidFill>
                  <a:schemeClr val="tx1"/>
                </a:solidFill>
              </a:rPr>
            </a:br>
            <a:r>
              <a:rPr lang="da-DK" sz="1100" kern="1200" dirty="0">
                <a:solidFill>
                  <a:schemeClr val="tx1"/>
                </a:solidFill>
              </a:rPr>
              <a:t>EKF er ejet og garanteret af den danske stat, men drives som en moderne finansiel virksomhed. Det er altså ikke gratis at bruge EKF. Til gengæld får du med en garanti fra EKF den danske stat i ryggen.</a:t>
            </a:r>
          </a:p>
        </p:txBody>
      </p:sp>
      <p:sp>
        <p:nvSpPr>
          <p:cNvPr id="4" name="Pladsholder til diasnummer 3"/>
          <p:cNvSpPr>
            <a:spLocks noGrp="1"/>
          </p:cNvSpPr>
          <p:nvPr>
            <p:ph type="sldNum" sz="quarter" idx="10"/>
          </p:nvPr>
        </p:nvSpPr>
        <p:spPr/>
        <p:txBody>
          <a:bodyPr/>
          <a:lstStyle/>
          <a:p>
            <a:fld id="{7D3D2433-9FE9-4AE9-A810-09B442389FD5}" type="slidenum">
              <a:rPr lang="da-DK" smtClean="0"/>
              <a:pPr/>
              <a:t>2</a:t>
            </a:fld>
            <a:endParaRPr lang="da-DK" dirty="0"/>
          </a:p>
        </p:txBody>
      </p:sp>
    </p:spTree>
    <p:extLst>
      <p:ext uri="{BB962C8B-B14F-4D97-AF65-F5344CB8AC3E}">
        <p14:creationId xmlns:p14="http://schemas.microsoft.com/office/powerpoint/2010/main" val="240780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685800" y="4343399"/>
            <a:ext cx="5486400" cy="4513077"/>
          </a:xfrm>
        </p:spPr>
        <p:txBody>
          <a:bodyPr/>
          <a:lstStyle/>
          <a:p>
            <a:r>
              <a:rPr lang="da-DK" sz="1200" b="1" dirty="0"/>
              <a:t>Sælg mere: Finansiering til kunden</a:t>
            </a:r>
          </a:p>
          <a:p>
            <a:r>
              <a:rPr lang="da-DK" sz="1200" dirty="0"/>
              <a:t>Vi hjælper dig og dine udenland­ske kunder med at finde den finansiering, som kan gøre dine eksportforretninger til virkelighed. For eksempel ved at skaffe din kunde et lån, som udeluk­kende kan bruges til at købe varer hos dig.</a:t>
            </a:r>
          </a:p>
          <a:p>
            <a:r>
              <a:rPr lang="da-DK" sz="1200" dirty="0"/>
              <a:t>Når du hjælper din kunde med at finde den nødvendige finansiering, får han et ekstra argument for at vælge dig. </a:t>
            </a:r>
          </a:p>
          <a:p>
            <a:endParaRPr lang="da-DK" sz="1200" dirty="0"/>
          </a:p>
          <a:p>
            <a:r>
              <a:rPr lang="da-DK" sz="1200" b="1" dirty="0"/>
              <a:t>Beskyt din eksport mod tab: Sikkerhed for betalingerne</a:t>
            </a:r>
          </a:p>
          <a:p>
            <a:r>
              <a:rPr lang="da-DK" sz="1200" dirty="0"/>
              <a:t>Vi kan sikre dig mod overraskelser, så du får dine penge, selv hvis noget går skævt. Du kan for eksempel få en forsikring, som dækker hvis din kunde springer fra jeres aftale undervejs. Sådan en situation er utrolig ærgerlig, men den behøver ikke være en økonomisk katastrofe.</a:t>
            </a:r>
          </a:p>
          <a:p>
            <a:pPr marL="171724" marR="0" indent="-171724"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a:t>Vi kan stille en garanti, som sikrer dig økonomisk hele vejen igennem et stort projekt.</a:t>
            </a:r>
          </a:p>
          <a:p>
            <a:pPr marL="171724" marR="0" indent="-171724"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a:t>Eller en garanti, som sikrer dine investeringer i udlandet mod at blive konfiskeret af fremmede landes regeringer. </a:t>
            </a:r>
          </a:p>
          <a:p>
            <a:endParaRPr lang="da-DK" sz="1200" dirty="0"/>
          </a:p>
          <a:p>
            <a:r>
              <a:rPr lang="da-DK" sz="1200" b="1" dirty="0"/>
              <a:t>Finansier din virksomhed:</a:t>
            </a:r>
            <a:r>
              <a:rPr lang="da-DK" sz="1200" b="1" baseline="0" dirty="0"/>
              <a:t> </a:t>
            </a:r>
            <a:r>
              <a:rPr lang="da-DK" sz="1200" b="1" dirty="0"/>
              <a:t>Finansiering af driften</a:t>
            </a:r>
          </a:p>
          <a:p>
            <a:r>
              <a:rPr lang="da-DK" sz="1200" dirty="0"/>
              <a:t>EKF kan hjælpe dig med økonomien. Både når du selv eksporterer, og når din virksomhed er underleverandør til eksport. </a:t>
            </a:r>
          </a:p>
          <a:p>
            <a:r>
              <a:rPr lang="da-DK" sz="1200" dirty="0"/>
              <a:t>Vi kan for eksempel stille en kaution til din bank, så den kan sige Ja til hæve din driftskredit. Så får du frigjort kapital til at udvikle din virksomhed.</a:t>
            </a:r>
          </a:p>
          <a:p>
            <a:endParaRPr lang="da-DK" sz="1200" dirty="0"/>
          </a:p>
          <a:p>
            <a:endParaRPr lang="da-DK" dirty="0"/>
          </a:p>
          <a:p>
            <a:endParaRPr lang="da-DK" dirty="0"/>
          </a:p>
        </p:txBody>
      </p:sp>
      <p:sp>
        <p:nvSpPr>
          <p:cNvPr id="4" name="Pladsholder til diasnummer 3"/>
          <p:cNvSpPr>
            <a:spLocks noGrp="1"/>
          </p:cNvSpPr>
          <p:nvPr>
            <p:ph type="sldNum" sz="quarter" idx="10"/>
          </p:nvPr>
        </p:nvSpPr>
        <p:spPr/>
        <p:txBody>
          <a:bodyPr/>
          <a:lstStyle/>
          <a:p>
            <a:fld id="{7D3D2433-9FE9-4AE9-A810-09B442389FD5}" type="slidenum">
              <a:rPr lang="da-DK" smtClean="0"/>
              <a:pPr/>
              <a:t>3</a:t>
            </a:fld>
            <a:endParaRPr lang="da-DK" dirty="0"/>
          </a:p>
        </p:txBody>
      </p:sp>
    </p:spTree>
    <p:extLst>
      <p:ext uri="{BB962C8B-B14F-4D97-AF65-F5344CB8AC3E}">
        <p14:creationId xmlns:p14="http://schemas.microsoft.com/office/powerpoint/2010/main" val="295377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kern="1200" dirty="0">
                <a:solidFill>
                  <a:schemeClr val="tx1"/>
                </a:solidFill>
              </a:rPr>
              <a:t>EKF kan hjælpe dig med økonomien. Både når du selv eksporterer, og når din virksomhed er underleverandør til eksport. </a:t>
            </a:r>
          </a:p>
          <a:p>
            <a:r>
              <a:rPr lang="da-DK" kern="1200" dirty="0">
                <a:solidFill>
                  <a:schemeClr val="tx1"/>
                </a:solidFill>
              </a:rPr>
              <a:t>EKF kan for eksempel stille en kaution til os, så du kan få hævet din driftskredit. Så får du frigjort kapital til at udvikle din virksomhed.</a:t>
            </a:r>
          </a:p>
          <a:p>
            <a:r>
              <a:rPr lang="da-DK" kern="1200" dirty="0">
                <a:solidFill>
                  <a:schemeClr val="tx1"/>
                </a:solidFill>
                <a:ea typeface="Verdana" pitchFamily="34" charset="0"/>
                <a:cs typeface="Verdana" pitchFamily="34" charset="0"/>
              </a:rPr>
              <a:t>EKF kan også stille en garanti til banken, når du skal låne penge til at investere i Danmark eller i udlandet.</a:t>
            </a:r>
          </a:p>
          <a:p>
            <a:endParaRPr lang="da-DK" kern="1200" dirty="0">
              <a:solidFill>
                <a:schemeClr val="tx1"/>
              </a:solidFill>
              <a:ea typeface="Verdana" pitchFamily="34" charset="0"/>
              <a:cs typeface="Verdana" pitchFamily="34" charset="0"/>
            </a:endParaRPr>
          </a:p>
          <a:p>
            <a:r>
              <a:rPr lang="da-DK" i="1" kern="1200" dirty="0">
                <a:solidFill>
                  <a:schemeClr val="tx1"/>
                </a:solidFill>
                <a:ea typeface="Verdana" pitchFamily="34" charset="0"/>
                <a:cs typeface="Verdana" pitchFamily="34" charset="0"/>
              </a:rPr>
              <a:t>Lad os tage et eksempel</a:t>
            </a:r>
            <a:r>
              <a:rPr lang="da-DK" i="1" dirty="0">
                <a:ea typeface="Verdana" pitchFamily="34" charset="0"/>
                <a:cs typeface="Verdana" pitchFamily="34" charset="0"/>
              </a:rPr>
              <a:t> (næste slide)</a:t>
            </a:r>
            <a:endParaRPr lang="da-DK" i="1" kern="1200" dirty="0">
              <a:solidFill>
                <a:schemeClr val="tx1"/>
              </a:solidFill>
              <a:ea typeface="Verdana" pitchFamily="34" charset="0"/>
              <a:cs typeface="Verdana" pitchFamily="34" charset="0"/>
            </a:endParaRPr>
          </a:p>
          <a:p>
            <a:endParaRPr lang="da-DK" sz="1000" kern="1200" dirty="0">
              <a:solidFill>
                <a:schemeClr val="tx1"/>
              </a:solidFill>
            </a:endParaRPr>
          </a:p>
          <a:p>
            <a:endParaRPr lang="da-DK" sz="1200" kern="1200" dirty="0">
              <a:solidFill>
                <a:schemeClr val="tx1"/>
              </a:solidFill>
              <a:ea typeface="Verdana" pitchFamily="34" charset="0"/>
              <a:cs typeface="Verdana" pitchFamily="34" charset="0"/>
            </a:endParaRPr>
          </a:p>
        </p:txBody>
      </p:sp>
      <p:sp>
        <p:nvSpPr>
          <p:cNvPr id="4" name="Pladsholder til diasnummer 3"/>
          <p:cNvSpPr>
            <a:spLocks noGrp="1"/>
          </p:cNvSpPr>
          <p:nvPr>
            <p:ph type="sldNum" sz="quarter" idx="10"/>
          </p:nvPr>
        </p:nvSpPr>
        <p:spPr/>
        <p:txBody>
          <a:bodyPr/>
          <a:lstStyle/>
          <a:p>
            <a:fld id="{7D3D2433-9FE9-4AE9-A810-09B442389FD5}" type="slidenum">
              <a:rPr lang="da-DK" smtClean="0"/>
              <a:pPr/>
              <a:t>4</a:t>
            </a:fld>
            <a:endParaRPr lang="da-DK" dirty="0"/>
          </a:p>
        </p:txBody>
      </p:sp>
    </p:spTree>
    <p:extLst>
      <p:ext uri="{BB962C8B-B14F-4D97-AF65-F5344CB8AC3E}">
        <p14:creationId xmlns:p14="http://schemas.microsoft.com/office/powerpoint/2010/main" val="301567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Igen finder du på din egen case med en virksomhed som har fået en Eksportkaution eller alternativt en kaution for anlægslån. </a:t>
            </a:r>
          </a:p>
          <a:p>
            <a:endParaRPr lang="da-DK" dirty="0"/>
          </a:p>
          <a:p>
            <a:r>
              <a:rPr lang="da-DK" dirty="0"/>
              <a:t>Du sætter et billede ind, der illustrerer virksomheden i det store billedfelt. Du sætter virksomhedens logo nederst til højre. Du udfylder </a:t>
            </a:r>
            <a:r>
              <a:rPr lang="da-DK" dirty="0" err="1"/>
              <a:t>faktaboksen</a:t>
            </a:r>
            <a:r>
              <a:rPr lang="da-DK" dirty="0"/>
              <a:t> i højre side. </a:t>
            </a:r>
          </a:p>
          <a:p>
            <a:endParaRPr lang="da-DK" dirty="0"/>
          </a:p>
          <a:p>
            <a:r>
              <a:rPr lang="da-DK" dirty="0"/>
              <a:t>Når du fortæller casen, er det en god ide at svare på følgende spørgsmål:</a:t>
            </a:r>
          </a:p>
          <a:p>
            <a:r>
              <a:rPr lang="da-DK" dirty="0"/>
              <a:t>Hvad laver virksomheden?</a:t>
            </a:r>
          </a:p>
          <a:p>
            <a:r>
              <a:rPr lang="da-DK" dirty="0"/>
              <a:t>Hvad er de dygtige til?</a:t>
            </a:r>
          </a:p>
          <a:p>
            <a:r>
              <a:rPr lang="da-DK" dirty="0"/>
              <a:t>Hvad havde de behov for?</a:t>
            </a:r>
          </a:p>
          <a:p>
            <a:r>
              <a:rPr lang="da-DK" dirty="0"/>
              <a:t>Hvilken løsning fik de?</a:t>
            </a:r>
          </a:p>
          <a:p>
            <a:r>
              <a:rPr lang="da-DK" dirty="0"/>
              <a:t>Hvad har det konkret betydet for virksomheden? Fx ordre, ansatte, vækst osv. </a:t>
            </a:r>
          </a:p>
          <a:p>
            <a:endParaRPr lang="da-DK" dirty="0"/>
          </a:p>
        </p:txBody>
      </p:sp>
      <p:sp>
        <p:nvSpPr>
          <p:cNvPr id="4" name="Pladsholder til slidenummer 3"/>
          <p:cNvSpPr>
            <a:spLocks noGrp="1"/>
          </p:cNvSpPr>
          <p:nvPr>
            <p:ph type="sldNum" sz="quarter" idx="10"/>
          </p:nvPr>
        </p:nvSpPr>
        <p:spPr/>
        <p:txBody>
          <a:bodyPr/>
          <a:lstStyle/>
          <a:p>
            <a:fld id="{7D3D2433-9FE9-4AE9-A810-09B442389FD5}" type="slidenum">
              <a:rPr lang="da-DK" smtClean="0"/>
              <a:pPr/>
              <a:t>5</a:t>
            </a:fld>
            <a:endParaRPr lang="da-DK" dirty="0"/>
          </a:p>
        </p:txBody>
      </p:sp>
    </p:spTree>
    <p:extLst>
      <p:ext uri="{BB962C8B-B14F-4D97-AF65-F5344CB8AC3E}">
        <p14:creationId xmlns:p14="http://schemas.microsoft.com/office/powerpoint/2010/main" val="181585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1" dirty="0"/>
              <a:t>EKSPORTKAUTION</a:t>
            </a:r>
            <a:r>
              <a:rPr lang="da-DK" b="1" baseline="0" dirty="0"/>
              <a:t> – SÅDAN FUNGERER DET</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r>
              <a:rPr lang="da-DK" dirty="0"/>
              <a:t>Kunden</a:t>
            </a:r>
            <a:r>
              <a:rPr lang="da-DK" baseline="0" dirty="0"/>
              <a:t> – som kan være en eksportør eller en underleverandør til en eksportør dvs. har indirekte eksport har behov for øgede driftskredit faciliteter i banken</a:t>
            </a:r>
          </a:p>
          <a:p>
            <a:r>
              <a:rPr lang="da-DK" baseline="0" dirty="0"/>
              <a:t>I vurderer ham kreditværdig dvs. tilfredsstillende gældsserviceringsevne, men mangler lige den sidste sikkerhed.</a:t>
            </a:r>
          </a:p>
          <a:p>
            <a:endParaRPr lang="da-DK" baseline="0" dirty="0"/>
          </a:p>
          <a:p>
            <a:pPr lvl="0"/>
            <a:r>
              <a:rPr lang="da-DK" sz="1200" kern="1200" baseline="0" dirty="0">
                <a:solidFill>
                  <a:schemeClr val="tx1"/>
                </a:solidFill>
                <a:effectLst/>
              </a:rPr>
              <a:t>Kautionen på en generel kredit kan maksimalt udgøre 50 pct. af realiseret eksportomsætning - UNDTAGELSE</a:t>
            </a:r>
          </a:p>
          <a:p>
            <a:pPr lvl="0"/>
            <a:r>
              <a:rPr lang="da-DK" sz="1200" kern="1200" baseline="0" dirty="0">
                <a:solidFill>
                  <a:schemeClr val="tx1"/>
                </a:solidFill>
                <a:effectLst/>
              </a:rPr>
              <a:t>Kautionen kan maksimalt udgøre 50 pct. af bankengagement.</a:t>
            </a:r>
          </a:p>
          <a:p>
            <a:pPr lvl="0"/>
            <a:r>
              <a:rPr lang="da-DK" sz="1200" kern="1200" baseline="0" dirty="0">
                <a:solidFill>
                  <a:schemeClr val="tx1"/>
                </a:solidFill>
                <a:effectLst/>
              </a:rPr>
              <a:t>Ved konkrete ordre er procentgrænserne op til 80 </a:t>
            </a:r>
            <a:r>
              <a:rPr lang="da-DK" sz="1200" kern="1200" baseline="0" dirty="0" err="1">
                <a:solidFill>
                  <a:schemeClr val="tx1"/>
                </a:solidFill>
                <a:effectLst/>
              </a:rPr>
              <a:t>pct</a:t>
            </a:r>
            <a:endParaRPr lang="da-DK" sz="1200" kern="1200" baseline="0" dirty="0">
              <a:solidFill>
                <a:schemeClr val="tx1"/>
              </a:solidFill>
              <a:effectLst/>
            </a:endParaRPr>
          </a:p>
          <a:p>
            <a:endParaRPr lang="da-DK" baseline="0" dirty="0"/>
          </a:p>
          <a:p>
            <a:endParaRPr lang="da-DK" baseline="0" dirty="0"/>
          </a:p>
          <a:p>
            <a:r>
              <a:rPr lang="da-DK" baseline="0" dirty="0"/>
              <a:t>I dag taler vi om kaution for driftsfaciliteter men vi kan også kautionere for lån og leasing som behandles på dag 3.</a:t>
            </a:r>
          </a:p>
          <a:p>
            <a:endParaRPr lang="da-DK" baseline="0" dirty="0"/>
          </a:p>
          <a:p>
            <a:r>
              <a:rPr lang="da-DK" baseline="0" dirty="0"/>
              <a:t>Den kan en Eksportkaution give. Kautionen fra EKF kan dække op til 80 % af bankens risiko. Der er selvfølgelig nogle vilkår og forudsætninger, men dem kommer vi igennem i løbet af den næste time.</a:t>
            </a:r>
            <a:endParaRPr lang="da-DK" dirty="0"/>
          </a:p>
        </p:txBody>
      </p:sp>
      <p:sp>
        <p:nvSpPr>
          <p:cNvPr id="4" name="Pladsholder til diasnummer 3"/>
          <p:cNvSpPr>
            <a:spLocks noGrp="1"/>
          </p:cNvSpPr>
          <p:nvPr>
            <p:ph type="sldNum" sz="quarter" idx="10"/>
          </p:nvPr>
        </p:nvSpPr>
        <p:spPr/>
        <p:txBody>
          <a:bodyPr/>
          <a:lstStyle/>
          <a:p>
            <a:fld id="{7D3D2433-9FE9-4AE9-A810-09B442389FD5}" type="slidenum">
              <a:rPr lang="da-DK" smtClean="0"/>
              <a:pPr/>
              <a:t>6</a:t>
            </a:fld>
            <a:endParaRPr lang="da-DK" dirty="0"/>
          </a:p>
        </p:txBody>
      </p:sp>
    </p:spTree>
    <p:extLst>
      <p:ext uri="{BB962C8B-B14F-4D97-AF65-F5344CB8AC3E}">
        <p14:creationId xmlns:p14="http://schemas.microsoft.com/office/powerpoint/2010/main" val="383364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rPr>
              <a:t>KAUTION FOR ANLÆGSLÅN – SÅDAN FUNGERER DET</a:t>
            </a:r>
          </a:p>
          <a:p>
            <a:endParaRPr lang="da-DK" sz="1200" kern="1200" dirty="0">
              <a:solidFill>
                <a:schemeClr val="tx1"/>
              </a:solidFill>
              <a:effectLst/>
            </a:endParaRPr>
          </a:p>
          <a:p>
            <a:r>
              <a:rPr lang="da-DK" sz="1200" kern="1200" dirty="0">
                <a:solidFill>
                  <a:schemeClr val="tx1"/>
                </a:solidFill>
                <a:effectLst/>
              </a:rPr>
              <a:t>Lad mig illustrere det for jer.</a:t>
            </a:r>
          </a:p>
          <a:p>
            <a:endParaRPr lang="da-DK" sz="1200" kern="1200" dirty="0">
              <a:solidFill>
                <a:schemeClr val="tx1"/>
              </a:solidFill>
              <a:effectLst/>
            </a:endParaRPr>
          </a:p>
          <a:p>
            <a:r>
              <a:rPr lang="da-DK" sz="1200" kern="1200" dirty="0">
                <a:solidFill>
                  <a:schemeClr val="tx1"/>
                </a:solidFill>
                <a:effectLst/>
              </a:rPr>
              <a:t>(virksomhed) oplever vækst og har brug for at udvide produktionen. Du kontakter din bank for at låne penge til nye maskiner og produktionsanlæg.</a:t>
            </a:r>
          </a:p>
          <a:p>
            <a:endParaRPr lang="da-DK" sz="1200" kern="1200" dirty="0">
              <a:solidFill>
                <a:schemeClr val="tx1"/>
              </a:solidFill>
              <a:effectLst/>
            </a:endParaRPr>
          </a:p>
          <a:p>
            <a:r>
              <a:rPr lang="da-DK" sz="1200" kern="1200" dirty="0">
                <a:solidFill>
                  <a:schemeClr val="tx1"/>
                </a:solidFill>
                <a:effectLst/>
              </a:rPr>
              <a:t>KLIK</a:t>
            </a:r>
          </a:p>
          <a:p>
            <a:r>
              <a:rPr lang="da-DK" sz="1200" kern="1200" dirty="0">
                <a:solidFill>
                  <a:schemeClr val="tx1"/>
                </a:solidFill>
                <a:effectLst/>
              </a:rPr>
              <a:t>Banken vil gerne låne dig penge, men ønsker ikke at bære hele risikoen alene. I bliver enige om at ansøge EKF om en kaution for anlægslån, så vi overtager op til 80 % af risikoen. </a:t>
            </a:r>
          </a:p>
          <a:p>
            <a:r>
              <a:rPr lang="da-DK" sz="1200" kern="1200" dirty="0">
                <a:solidFill>
                  <a:schemeClr val="tx1"/>
                </a:solidFill>
                <a:effectLst/>
              </a:rPr>
              <a:t>Banken sender en ansøgning til os. Hvis betingelserne er opfyldt, kautionerer vi.</a:t>
            </a:r>
          </a:p>
          <a:p>
            <a:endParaRPr lang="da-DK" sz="1200" kern="1200" dirty="0">
              <a:solidFill>
                <a:schemeClr val="tx1"/>
              </a:solidFill>
              <a:effectLst/>
            </a:endParaRPr>
          </a:p>
          <a:p>
            <a:r>
              <a:rPr lang="da-DK" sz="1200" kern="1200" dirty="0">
                <a:solidFill>
                  <a:schemeClr val="tx1"/>
                </a:solidFill>
                <a:effectLst/>
              </a:rPr>
              <a:t>KLIK</a:t>
            </a:r>
          </a:p>
          <a:p>
            <a:r>
              <a:rPr lang="da-DK" sz="1200" kern="1200" dirty="0">
                <a:solidFill>
                  <a:schemeClr val="tx1"/>
                </a:solidFill>
                <a:effectLst/>
              </a:rPr>
              <a:t>Dermed overtager vi risikoen og</a:t>
            </a:r>
            <a:r>
              <a:rPr lang="da-DK" sz="1200" kern="1200" baseline="0" dirty="0">
                <a:solidFill>
                  <a:schemeClr val="tx1"/>
                </a:solidFill>
                <a:effectLst/>
              </a:rPr>
              <a:t> du </a:t>
            </a:r>
            <a:r>
              <a:rPr lang="da-DK" sz="1200" kern="1200" dirty="0">
                <a:solidFill>
                  <a:schemeClr val="tx1"/>
                </a:solidFill>
                <a:effectLst/>
              </a:rPr>
              <a:t>fåret anlægslån og kan gå videre med dine investeringer.</a:t>
            </a:r>
          </a:p>
          <a:p>
            <a:pPr>
              <a:defRPr/>
            </a:pPr>
            <a:endParaRPr lang="da-DK" dirty="0"/>
          </a:p>
          <a:p>
            <a:endParaRPr lang="da-DK" dirty="0"/>
          </a:p>
        </p:txBody>
      </p:sp>
      <p:sp>
        <p:nvSpPr>
          <p:cNvPr id="4" name="Pladsholder til diasnummer 3"/>
          <p:cNvSpPr>
            <a:spLocks noGrp="1"/>
          </p:cNvSpPr>
          <p:nvPr>
            <p:ph type="sldNum" sz="quarter" idx="10"/>
          </p:nvPr>
        </p:nvSpPr>
        <p:spPr/>
        <p:txBody>
          <a:bodyPr/>
          <a:lstStyle/>
          <a:p>
            <a:fld id="{7D3D2433-9FE9-4AE9-A810-09B442389FD5}" type="slidenum">
              <a:rPr lang="da-DK" smtClean="0"/>
              <a:pPr/>
              <a:t>7</a:t>
            </a:fld>
            <a:endParaRPr lang="da-DK" dirty="0"/>
          </a:p>
        </p:txBody>
      </p:sp>
    </p:spTree>
    <p:extLst>
      <p:ext uri="{BB962C8B-B14F-4D97-AF65-F5344CB8AC3E}">
        <p14:creationId xmlns:p14="http://schemas.microsoft.com/office/powerpoint/2010/main" val="90276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kern="1200" dirty="0">
                <a:solidFill>
                  <a:schemeClr val="tx1"/>
                </a:solidFill>
              </a:rPr>
              <a:t>EKF hjælper dig og dine udenland­ske kunder med at finde den finansiering, som kan gøre dine eksportforretninger til virkelighed. For eksempel ved at skaffe din kunde et lån, som udeluk­kende kan bruges til at købe varer hos dig.</a:t>
            </a:r>
          </a:p>
          <a:p>
            <a:r>
              <a:rPr lang="da-DK" kern="1200" dirty="0">
                <a:solidFill>
                  <a:schemeClr val="tx1"/>
                </a:solidFill>
              </a:rPr>
              <a:t>Når du hjælper din kunde med at finde den nødvendige finansiering, får han et ekstra argument for at vælge dig. Det kan være med til at lande flere ordrer i din ordrebog. </a:t>
            </a:r>
          </a:p>
          <a:p>
            <a:endParaRPr lang="da-DK" dirty="0">
              <a:ea typeface="Verdana" pitchFamily="34" charset="0"/>
              <a:cs typeface="Verdana" pitchFamily="34" charset="0"/>
            </a:endParaRPr>
          </a:p>
          <a:p>
            <a:r>
              <a:rPr lang="da-DK" dirty="0">
                <a:ea typeface="Verdana" pitchFamily="34" charset="0"/>
                <a:cs typeface="Verdana" pitchFamily="34" charset="0"/>
              </a:rPr>
              <a:t>Denne løsning kan dog kun benyttes, når der er tale om finansiering af kapitalgoder. </a:t>
            </a:r>
          </a:p>
          <a:p>
            <a:endParaRPr lang="da-DK" kern="1200" dirty="0">
              <a:solidFill>
                <a:schemeClr val="tx1"/>
              </a:solidFill>
              <a:ea typeface="Verdana" pitchFamily="34" charset="0"/>
              <a:cs typeface="Verdana" pitchFamily="34" charset="0"/>
            </a:endParaRPr>
          </a:p>
          <a:p>
            <a:r>
              <a:rPr lang="da-DK" dirty="0">
                <a:ea typeface="Verdana" pitchFamily="34" charset="0"/>
                <a:cs typeface="Verdana" pitchFamily="34" charset="0"/>
              </a:rPr>
              <a:t>Lad mig give et eksempel (næste slide)</a:t>
            </a:r>
            <a:endParaRPr lang="da-DK" kern="1200" dirty="0">
              <a:solidFill>
                <a:schemeClr val="tx1"/>
              </a:solidFill>
            </a:endParaRPr>
          </a:p>
        </p:txBody>
      </p:sp>
      <p:sp>
        <p:nvSpPr>
          <p:cNvPr id="4" name="Pladsholder til diasnummer 3"/>
          <p:cNvSpPr>
            <a:spLocks noGrp="1"/>
          </p:cNvSpPr>
          <p:nvPr>
            <p:ph type="sldNum" sz="quarter" idx="10"/>
          </p:nvPr>
        </p:nvSpPr>
        <p:spPr/>
        <p:txBody>
          <a:bodyPr/>
          <a:lstStyle/>
          <a:p>
            <a:fld id="{7D3D2433-9FE9-4AE9-A810-09B442389FD5}" type="slidenum">
              <a:rPr lang="da-DK" smtClean="0"/>
              <a:pPr/>
              <a:t>8</a:t>
            </a:fld>
            <a:endParaRPr lang="da-DK" dirty="0"/>
          </a:p>
        </p:txBody>
      </p:sp>
    </p:spTree>
    <p:extLst>
      <p:ext uri="{BB962C8B-B14F-4D97-AF65-F5344CB8AC3E}">
        <p14:creationId xmlns:p14="http://schemas.microsoft.com/office/powerpoint/2010/main" val="3020599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laver du din egen case. Du sætter et billede ind, der illustrerer virksomheden i det store billedfelt. Du sætter virksomhedens logo nederst til højre. Du udfylder </a:t>
            </a:r>
            <a:r>
              <a:rPr lang="da-DK" dirty="0" err="1"/>
              <a:t>faktaboksen</a:t>
            </a:r>
            <a:r>
              <a:rPr lang="da-DK" dirty="0"/>
              <a:t> i højre side. </a:t>
            </a:r>
          </a:p>
          <a:p>
            <a:endParaRPr lang="da-DK" dirty="0"/>
          </a:p>
          <a:p>
            <a:r>
              <a:rPr lang="da-DK" dirty="0"/>
              <a:t>Når du fortæller casen, er det en god ide at svare på følgende spørgsmål:</a:t>
            </a:r>
          </a:p>
          <a:p>
            <a:r>
              <a:rPr lang="da-DK" dirty="0"/>
              <a:t>Hvad laver virksomheden?</a:t>
            </a:r>
          </a:p>
          <a:p>
            <a:r>
              <a:rPr lang="da-DK" dirty="0"/>
              <a:t>Hvad er de dygtige til?</a:t>
            </a:r>
          </a:p>
          <a:p>
            <a:r>
              <a:rPr lang="da-DK" dirty="0"/>
              <a:t>Hvad havde de behov for?</a:t>
            </a:r>
          </a:p>
          <a:p>
            <a:r>
              <a:rPr lang="da-DK" dirty="0"/>
              <a:t>Hvilken løsning fik de?</a:t>
            </a:r>
          </a:p>
          <a:p>
            <a:r>
              <a:rPr lang="da-DK" dirty="0"/>
              <a:t>Hvad har det konkret betydet for virksomheden? Fx ordre, ansatte, vækst osv. </a:t>
            </a:r>
          </a:p>
        </p:txBody>
      </p:sp>
      <p:sp>
        <p:nvSpPr>
          <p:cNvPr id="4" name="Pladsholder til slidenummer 3"/>
          <p:cNvSpPr>
            <a:spLocks noGrp="1"/>
          </p:cNvSpPr>
          <p:nvPr>
            <p:ph type="sldNum" sz="quarter" idx="10"/>
          </p:nvPr>
        </p:nvSpPr>
        <p:spPr/>
        <p:txBody>
          <a:bodyPr/>
          <a:lstStyle/>
          <a:p>
            <a:fld id="{7D3D2433-9FE9-4AE9-A810-09B442389FD5}" type="slidenum">
              <a:rPr lang="da-DK" smtClean="0"/>
              <a:pPr/>
              <a:t>9</a:t>
            </a:fld>
            <a:endParaRPr lang="da-DK" dirty="0"/>
          </a:p>
        </p:txBody>
      </p:sp>
    </p:spTree>
    <p:extLst>
      <p:ext uri="{BB962C8B-B14F-4D97-AF65-F5344CB8AC3E}">
        <p14:creationId xmlns:p14="http://schemas.microsoft.com/office/powerpoint/2010/main" val="22619362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wmf"/><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5.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4.w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27.emf"/><Relationship Id="rId4" Type="http://schemas.openxmlformats.org/officeDocument/2006/relationships/image" Target="../media/image4.wmf"/><Relationship Id="rId9"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emf"/><Relationship Id="rId2" Type="http://schemas.openxmlformats.org/officeDocument/2006/relationships/image" Target="../media/image4.wmf"/><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resentation title and date">
    <p:spTree>
      <p:nvGrpSpPr>
        <p:cNvPr id="1" name=""/>
        <p:cNvGrpSpPr/>
        <p:nvPr/>
      </p:nvGrpSpPr>
      <p:grpSpPr>
        <a:xfrm>
          <a:off x="0" y="0"/>
          <a:ext cx="0" cy="0"/>
          <a:chOff x="0" y="0"/>
          <a:chExt cx="0" cy="0"/>
        </a:xfrm>
      </p:grpSpPr>
      <p:sp>
        <p:nvSpPr>
          <p:cNvPr id="14" name="Rectangle 13"/>
          <p:cNvSpPr/>
          <p:nvPr userDrawn="1"/>
        </p:nvSpPr>
        <p:spPr>
          <a:xfrm>
            <a:off x="-3600" y="0"/>
            <a:ext cx="9147600" cy="6861600"/>
          </a:xfrm>
          <a:prstGeom prst="rect">
            <a:avLst/>
          </a:prstGeom>
          <a:solidFill>
            <a:schemeClr val="accent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pic>
        <p:nvPicPr>
          <p:cNvPr id="34" name="SD_ART_Cover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9154065" cy="6865200"/>
          </a:xfrm>
          <a:prstGeom prst="rect">
            <a:avLst/>
          </a:prstGeom>
        </p:spPr>
      </p:pic>
      <p:pic>
        <p:nvPicPr>
          <p:cNvPr id="3" name="SD_ART_CoverPicture_bmkArt"/>
          <p:cNvPicPr>
            <a:picLocks noChangeAspect="1"/>
          </p:cNvPicPr>
          <p:nvPr userDrawn="1"/>
        </p:nvPicPr>
        <p:blipFill>
          <a:blip r:embed="rId3">
            <a:extLst>
              <a:ext uri="{28A0092B-C50C-407E-A947-70E740481C1C}">
                <a14:useLocalDpi xmlns:a14="http://schemas.microsoft.com/office/drawing/2010/main" val="0"/>
              </a:ext>
            </a:extLst>
          </a:blip>
          <a:srcRect t="24968" b="24968"/>
          <a:stretch>
            <a:fillRect/>
          </a:stretch>
        </p:blipFill>
        <p:spPr>
          <a:xfrm>
            <a:off x="0" y="-3599"/>
            <a:ext cx="9154065" cy="6865198"/>
          </a:xfrm>
          <a:prstGeom prst="rect">
            <a:avLst/>
          </a:prstGeom>
        </p:spPr>
      </p:pic>
      <p:sp>
        <p:nvSpPr>
          <p:cNvPr id="27" name="Title 1"/>
          <p:cNvSpPr>
            <a:spLocks noGrp="1"/>
          </p:cNvSpPr>
          <p:nvPr>
            <p:ph type="ctrTitle"/>
          </p:nvPr>
        </p:nvSpPr>
        <p:spPr>
          <a:xfrm>
            <a:off x="493199" y="2257424"/>
            <a:ext cx="4769749" cy="3142575"/>
          </a:xfrm>
        </p:spPr>
        <p:txBody>
          <a:bodyPr/>
          <a:lstStyle>
            <a:lvl1pPr>
              <a:lnSpc>
                <a:spcPts val="6000"/>
              </a:lnSpc>
              <a:defRPr sz="5400">
                <a:solidFill>
                  <a:schemeClr val="bg1"/>
                </a:solidFill>
              </a:defRPr>
            </a:lvl1pPr>
          </a:lstStyle>
          <a:p>
            <a:r>
              <a:rPr lang="da-DK" dirty="0"/>
              <a:t>Klik for at redigere i master</a:t>
            </a:r>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04400" y="2412000"/>
            <a:ext cx="2014460" cy="4155272"/>
          </a:xfrm>
          <a:prstGeom prst="rect">
            <a:avLst/>
          </a:prstGeom>
        </p:spPr>
      </p:pic>
      <p:sp>
        <p:nvSpPr>
          <p:cNvPr id="25" name="SD_FLD_Name"/>
          <p:cNvSpPr/>
          <p:nvPr userDrawn="1"/>
        </p:nvSpPr>
        <p:spPr>
          <a:xfrm>
            <a:off x="539750" y="6107740"/>
            <a:ext cx="4726800" cy="38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endParaRPr lang="da-DK" sz="1300" dirty="0">
              <a:solidFill>
                <a:schemeClr val="bg1"/>
              </a:solidFill>
              <a:latin typeface="EKF Medium" pitchFamily="2" charset="0"/>
            </a:endParaRPr>
          </a:p>
        </p:txBody>
      </p:sp>
      <p:sp>
        <p:nvSpPr>
          <p:cNvPr id="26" name="SD_FLD_DateField"/>
          <p:cNvSpPr/>
          <p:nvPr userDrawn="1"/>
        </p:nvSpPr>
        <p:spPr>
          <a:xfrm>
            <a:off x="538763" y="5766903"/>
            <a:ext cx="4726800" cy="2628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1300" dirty="0">
              <a:solidFill>
                <a:schemeClr val="bg1"/>
              </a:solidFill>
              <a:latin typeface="EKF Medium" pitchFamily="2" charset="0"/>
            </a:endParaRPr>
          </a:p>
        </p:txBody>
      </p:sp>
      <p:sp>
        <p:nvSpPr>
          <p:cNvPr id="29" name="SD_FLD_SubTitle"/>
          <p:cNvSpPr/>
          <p:nvPr userDrawn="1"/>
        </p:nvSpPr>
        <p:spPr>
          <a:xfrm>
            <a:off x="540000" y="5472223"/>
            <a:ext cx="4726800" cy="29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300" dirty="0">
                <a:solidFill>
                  <a:schemeClr val="bg1"/>
                </a:solidFill>
                <a:latin typeface="EKF Medium" pitchFamily="2" charset="0"/>
              </a:rPr>
              <a:t>Et samarbejde mellem EKF og din bank</a:t>
            </a:r>
          </a:p>
        </p:txBody>
      </p:sp>
      <p:sp>
        <p:nvSpPr>
          <p:cNvPr id="32" name="SD_ART_LogoLarge"/>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6" name="SD_ART_LogoLarge_bmkArt"/>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pic>
        <p:nvPicPr>
          <p:cNvPr id="43" name="Picture 2"/>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9252000" y="0"/>
            <a:ext cx="2159376"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userDrawn="1"/>
        </p:nvGrpSpPr>
        <p:grpSpPr>
          <a:xfrm>
            <a:off x="9226996" y="2024063"/>
            <a:ext cx="1862484" cy="3637470"/>
            <a:chOff x="9226996" y="2024063"/>
            <a:chExt cx="1862484" cy="3637470"/>
          </a:xfrm>
        </p:grpSpPr>
        <p:grpSp>
          <p:nvGrpSpPr>
            <p:cNvPr id="35" name="Group 34"/>
            <p:cNvGrpSpPr/>
            <p:nvPr userDrawn="1"/>
          </p:nvGrpSpPr>
          <p:grpSpPr>
            <a:xfrm>
              <a:off x="9226996" y="4833156"/>
              <a:ext cx="1579372" cy="828377"/>
              <a:chOff x="9226996" y="5150206"/>
              <a:chExt cx="1579372" cy="828377"/>
            </a:xfrm>
          </p:grpSpPr>
          <p:pic>
            <p:nvPicPr>
              <p:cNvPr id="38" name="Picture 2"/>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a:off x="9226996" y="5321221"/>
                <a:ext cx="978158" cy="50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userDrawn="1"/>
            </p:nvPicPr>
            <p:blipFill rotWithShape="1">
              <a:blip r:embed="rId8">
                <a:extLst>
                  <a:ext uri="{28A0092B-C50C-407E-A947-70E740481C1C}">
                    <a14:useLocalDpi xmlns:a14="http://schemas.microsoft.com/office/drawing/2010/main"/>
                  </a:ext>
                </a:extLst>
              </a:blip>
              <a:srcRect t="46336"/>
              <a:stretch/>
            </p:blipFill>
            <p:spPr bwMode="auto">
              <a:xfrm>
                <a:off x="9226996" y="5831629"/>
                <a:ext cx="1579372" cy="14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l="2" r="-3" b="72749"/>
              <a:stretch/>
            </p:blipFill>
            <p:spPr bwMode="auto">
              <a:xfrm>
                <a:off x="9226996" y="5150206"/>
                <a:ext cx="978158" cy="18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a:stretch/>
            </p:blipFill>
            <p:spPr bwMode="auto">
              <a:xfrm>
                <a:off x="9226996" y="5704260"/>
                <a:ext cx="978158" cy="12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Oval 41"/>
              <p:cNvSpPr/>
              <p:nvPr userDrawn="1"/>
            </p:nvSpPr>
            <p:spPr>
              <a:xfrm>
                <a:off x="9688757" y="5335901"/>
                <a:ext cx="550915" cy="3961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grpSp>
        <p:sp>
          <p:nvSpPr>
            <p:cNvPr id="44" name="TextBox 5"/>
            <p:cNvSpPr txBox="1">
              <a:spLocks noChangeArrowheads="1"/>
            </p:cNvSpPr>
            <p:nvPr userDrawn="1"/>
          </p:nvSpPr>
          <p:spPr bwMode="auto">
            <a:xfrm>
              <a:off x="9250609" y="2024063"/>
              <a:ext cx="1838871"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rPr>
                <a:t>Forsideslide</a:t>
              </a:r>
              <a:r>
                <a:rPr lang="da-DK" sz="1000" b="1" baseline="0" noProof="1">
                  <a:solidFill>
                    <a:schemeClr val="tx1">
                      <a:lumMod val="75000"/>
                      <a:lumOff val="25000"/>
                    </a:schemeClr>
                  </a:solidFill>
                </a:rPr>
                <a:t>, farvet </a:t>
              </a:r>
              <a:br>
                <a:rPr lang="da-DK" sz="1000" b="1" baseline="0" noProof="1">
                  <a:solidFill>
                    <a:schemeClr val="tx1">
                      <a:lumMod val="75000"/>
                      <a:lumOff val="25000"/>
                    </a:schemeClr>
                  </a:solidFill>
                </a:rPr>
              </a:br>
              <a:r>
                <a:rPr lang="da-DK" sz="1000" b="1" baseline="0" noProof="1">
                  <a:solidFill>
                    <a:schemeClr val="tx1">
                      <a:lumMod val="75000"/>
                      <a:lumOff val="25000"/>
                    </a:schemeClr>
                  </a:solidFill>
                </a:rPr>
                <a:t>eller med billede</a:t>
              </a:r>
              <a:endParaRPr lang="da-DK" sz="1000" b="1" noProof="1">
                <a:solidFill>
                  <a:schemeClr val="tx1">
                    <a:lumMod val="75000"/>
                    <a:lumOff val="25000"/>
                  </a:schemeClr>
                </a:solidFill>
              </a:endParaRPr>
            </a:p>
            <a:p>
              <a:pPr algn="l" eaLnBrk="1" hangingPunct="1"/>
              <a:r>
                <a:rPr lang="da-DK" sz="1000" noProof="1">
                  <a:solidFill>
                    <a:schemeClr val="tx1">
                      <a:lumMod val="75000"/>
                      <a:lumOff val="25000"/>
                    </a:schemeClr>
                  </a:solidFill>
                </a:rPr>
                <a:t>Indsæt billede: </a:t>
              </a:r>
              <a:br>
                <a:rPr lang="da-DK" sz="1000" noProof="1">
                  <a:solidFill>
                    <a:schemeClr val="tx1">
                      <a:lumMod val="75000"/>
                      <a:lumOff val="25000"/>
                    </a:schemeClr>
                  </a:solidFill>
                </a:rPr>
              </a:br>
              <a:r>
                <a:rPr lang="da-DK" sz="1000" b="1" noProof="1">
                  <a:solidFill>
                    <a:schemeClr val="tx1">
                      <a:lumMod val="75000"/>
                      <a:lumOff val="25000"/>
                    </a:schemeClr>
                  </a:solidFill>
                </a:rPr>
                <a:t>1. </a:t>
              </a:r>
              <a:r>
                <a:rPr lang="da-DK" sz="1000" noProof="1">
                  <a:solidFill>
                    <a:schemeClr val="tx1">
                      <a:lumMod val="75000"/>
                      <a:lumOff val="25000"/>
                    </a:schemeClr>
                  </a:solidFill>
                </a:rPr>
                <a:t>Vælg EKF-fanen</a:t>
              </a:r>
            </a:p>
            <a:p>
              <a:pPr algn="l" eaLnBrk="1" hangingPunct="1"/>
              <a:r>
                <a:rPr lang="da-DK" sz="1000" b="1" noProof="1">
                  <a:solidFill>
                    <a:schemeClr val="tx1">
                      <a:lumMod val="75000"/>
                      <a:lumOff val="25000"/>
                    </a:schemeClr>
                  </a:solidFill>
                </a:rPr>
                <a:t>2. </a:t>
              </a:r>
              <a:r>
                <a:rPr lang="da-DK" sz="1000" noProof="1">
                  <a:solidFill>
                    <a:schemeClr val="tx1">
                      <a:lumMod val="75000"/>
                      <a:lumOff val="25000"/>
                    </a:schemeClr>
                  </a:solidFill>
                </a:rPr>
                <a:t>Klik på </a:t>
              </a:r>
              <a:r>
                <a:rPr lang="da-DK" sz="1000" b="1" noProof="1">
                  <a:solidFill>
                    <a:schemeClr val="tx1">
                      <a:lumMod val="75000"/>
                      <a:lumOff val="25000"/>
                    </a:schemeClr>
                  </a:solidFill>
                </a:rPr>
                <a:t>Forside-billede</a:t>
              </a: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r>
                <a:rPr lang="da-DK" sz="1000" b="1" noProof="1">
                  <a:solidFill>
                    <a:schemeClr val="tx1">
                      <a:lumMod val="75000"/>
                      <a:lumOff val="25000"/>
                    </a:schemeClr>
                  </a:solidFill>
                </a:rPr>
                <a:t>3. </a:t>
              </a:r>
              <a:r>
                <a:rPr lang="da-DK" sz="1000" noProof="1">
                  <a:solidFill>
                    <a:schemeClr val="tx1">
                      <a:lumMod val="75000"/>
                      <a:lumOff val="25000"/>
                    </a:schemeClr>
                  </a:solidFill>
                </a:rPr>
                <a:t>Vælg billede</a:t>
              </a: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tabLst>
                  <a:tab pos="134938" algn="l"/>
                </a:tabLst>
              </a:pPr>
              <a:r>
                <a:rPr lang="da-DK" sz="1000" b="1" noProof="1">
                  <a:solidFill>
                    <a:schemeClr val="tx1">
                      <a:lumMod val="75000"/>
                      <a:lumOff val="25000"/>
                    </a:schemeClr>
                  </a:solidFill>
                </a:rPr>
                <a:t>Vælg Printer version</a:t>
              </a:r>
            </a:p>
            <a:p>
              <a:pPr marL="0" indent="0" algn="l" eaLnBrk="1" hangingPunct="1">
                <a:buFontTx/>
                <a:buNone/>
                <a:tabLst>
                  <a:tab pos="134938"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Design</a:t>
              </a:r>
              <a:r>
                <a:rPr lang="da-DK" sz="1000" baseline="0" noProof="1">
                  <a:solidFill>
                    <a:schemeClr val="tx1">
                      <a:lumMod val="75000"/>
                      <a:lumOff val="25000"/>
                    </a:schemeClr>
                  </a:solidFill>
                </a:rPr>
                <a:t>-fanen</a:t>
              </a:r>
            </a:p>
            <a:p>
              <a:pPr marL="0" indent="0" algn="l" eaLnBrk="1" hangingPunct="1">
                <a:buFontTx/>
                <a:buNone/>
                <a:tabLst>
                  <a:tab pos="134938" algn="l"/>
                </a:tabLst>
              </a:pPr>
              <a:r>
                <a:rPr lang="da-DK" sz="1000" b="1" baseline="0" noProof="1">
                  <a:solidFill>
                    <a:schemeClr val="tx1">
                      <a:lumMod val="75000"/>
                      <a:lumOff val="25000"/>
                    </a:schemeClr>
                  </a:solidFill>
                </a:rPr>
                <a:t>2.	</a:t>
              </a:r>
              <a:r>
                <a:rPr lang="da-DK" sz="1000" baseline="0" noProof="1">
                  <a:solidFill>
                    <a:schemeClr val="tx1">
                      <a:lumMod val="75000"/>
                      <a:lumOff val="25000"/>
                    </a:schemeClr>
                  </a:solidFill>
                </a:rPr>
                <a:t>Under </a:t>
              </a:r>
              <a:r>
                <a:rPr lang="da-DK" sz="1000" b="1" baseline="0" noProof="1">
                  <a:solidFill>
                    <a:schemeClr val="tx1">
                      <a:lumMod val="75000"/>
                      <a:lumOff val="25000"/>
                    </a:schemeClr>
                  </a:solidFill>
                </a:rPr>
                <a:t>Tema</a:t>
              </a:r>
              <a:r>
                <a:rPr lang="da-DK" sz="1000" baseline="0" noProof="1">
                  <a:solidFill>
                    <a:schemeClr val="tx1">
                      <a:lumMod val="75000"/>
                      <a:lumOff val="25000"/>
                    </a:schemeClr>
                  </a:solidFill>
                </a:rPr>
                <a:t>, højre klik på 	</a:t>
              </a:r>
              <a:r>
                <a:rPr lang="da-DK" sz="1000" b="1" baseline="0" noProof="1">
                  <a:solidFill>
                    <a:schemeClr val="tx1">
                      <a:lumMod val="75000"/>
                      <a:lumOff val="25000"/>
                    </a:schemeClr>
                  </a:solidFill>
                </a:rPr>
                <a:t>Eksport Kredit Fonden print</a:t>
              </a:r>
            </a:p>
            <a:p>
              <a:pPr marL="0" indent="0" algn="l" eaLnBrk="1" hangingPunct="1">
                <a:buFontTx/>
                <a:buNone/>
                <a:tabLst>
                  <a:tab pos="134938" algn="l"/>
                </a:tabLst>
              </a:pPr>
              <a:r>
                <a:rPr lang="da-DK" sz="1000" b="1" baseline="0" noProof="1">
                  <a:solidFill>
                    <a:schemeClr val="tx1">
                      <a:lumMod val="75000"/>
                      <a:lumOff val="25000"/>
                    </a:schemeClr>
                  </a:solidFill>
                </a:rPr>
                <a:t>3.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Anvend på alle dias</a:t>
              </a:r>
              <a:endParaRPr lang="da-DK" sz="1000" noProof="1">
                <a:solidFill>
                  <a:schemeClr val="tx1">
                    <a:lumMod val="75000"/>
                    <a:lumOff val="25000"/>
                  </a:schemeClr>
                </a:solidFill>
              </a:endParaRPr>
            </a:p>
          </p:txBody>
        </p:sp>
        <p:grpSp>
          <p:nvGrpSpPr>
            <p:cNvPr id="45" name="Group 44"/>
            <p:cNvGrpSpPr/>
            <p:nvPr userDrawn="1"/>
          </p:nvGrpSpPr>
          <p:grpSpPr>
            <a:xfrm>
              <a:off x="9252597" y="2827501"/>
              <a:ext cx="356552" cy="648055"/>
              <a:chOff x="9252597" y="2928169"/>
              <a:chExt cx="356552" cy="648055"/>
            </a:xfrm>
          </p:grpSpPr>
          <p:pic>
            <p:nvPicPr>
              <p:cNvPr id="46"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252597" y="3056252"/>
                <a:ext cx="356552" cy="51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252597" y="2928169"/>
                <a:ext cx="304571" cy="14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74955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10" name="Rectangle 9"/>
          <p:cNvSpPr/>
          <p:nvPr userDrawn="1"/>
        </p:nvSpPr>
        <p:spPr>
          <a:xfrm>
            <a:off x="5724525" y="5179096"/>
            <a:ext cx="3168649" cy="14280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Title 1"/>
          <p:cNvSpPr>
            <a:spLocks noGrp="1"/>
          </p:cNvSpPr>
          <p:nvPr>
            <p:ph type="title"/>
          </p:nvPr>
        </p:nvSpPr>
        <p:spPr>
          <a:xfrm>
            <a:off x="1799692" y="627368"/>
            <a:ext cx="7093482" cy="1143000"/>
          </a:xfrm>
        </p:spPr>
        <p:txBody>
          <a:bodyPr/>
          <a:lstStyle>
            <a:lvl1pPr>
              <a:defRPr>
                <a:solidFill>
                  <a:schemeClr val="accent1"/>
                </a:solidFill>
              </a:defRPr>
            </a:lvl1pPr>
          </a:lstStyle>
          <a:p>
            <a:r>
              <a:rPr lang="da-DK" dirty="0"/>
              <a:t>Klik for at redigere i master</a:t>
            </a:r>
          </a:p>
        </p:txBody>
      </p:sp>
      <p:sp>
        <p:nvSpPr>
          <p:cNvPr id="15" name="Text Placeholder 2"/>
          <p:cNvSpPr>
            <a:spLocks noGrp="1"/>
          </p:cNvSpPr>
          <p:nvPr>
            <p:ph type="body" sz="quarter" idx="14"/>
          </p:nvPr>
        </p:nvSpPr>
        <p:spPr>
          <a:xfrm>
            <a:off x="5724525" y="1881187"/>
            <a:ext cx="3168649" cy="3243907"/>
          </a:xfrm>
          <a:solidFill>
            <a:srgbClr val="DDDDDD"/>
          </a:solidFill>
        </p:spPr>
        <p:txBody>
          <a:bodyPr lIns="144000" tIns="144000" rIns="144000" bIns="72000"/>
          <a:lstStyle>
            <a:lvl1pPr marL="0" indent="0">
              <a:spcBef>
                <a:spcPts val="600"/>
              </a:spcBef>
              <a:buFontTx/>
              <a:buNone/>
              <a:defRPr sz="1500">
                <a:solidFill>
                  <a:schemeClr val="accent1"/>
                </a:solidFill>
                <a:latin typeface="EKF Medium" pitchFamily="2" charset="0"/>
              </a:defRPr>
            </a:lvl1pPr>
            <a:lvl2pPr marL="0" indent="0">
              <a:spcBef>
                <a:spcPts val="0"/>
              </a:spcBef>
              <a:buFontTx/>
              <a:buNone/>
              <a:defRPr sz="1500">
                <a:latin typeface="EKF Medium" pitchFamily="2" charset="0"/>
              </a:defRPr>
            </a:lvl2pPr>
            <a:lvl3pPr marL="122400" indent="-122400">
              <a:spcBef>
                <a:spcPts val="600"/>
              </a:spcBef>
              <a:buClr>
                <a:schemeClr val="accent1"/>
              </a:buClr>
              <a:buSzPct val="135000"/>
              <a:buFont typeface="EKF Light" panose="02000503030000020004" pitchFamily="2" charset="0"/>
              <a:buChar char="›"/>
              <a:defRPr sz="1500">
                <a:latin typeface="EKF Medium" pitchFamily="2" charset="0"/>
              </a:defRPr>
            </a:lvl3pPr>
            <a:lvl4pPr marL="244800" indent="-122400">
              <a:spcBef>
                <a:spcPts val="600"/>
              </a:spcBef>
              <a:defRPr sz="1500">
                <a:latin typeface="EKF Medium" pitchFamily="2" charset="0"/>
              </a:defRPr>
            </a:lvl4pPr>
            <a:lvl5pPr marL="367200" indent="-122400">
              <a:spcBef>
                <a:spcPts val="600"/>
              </a:spcBef>
              <a:defRPr sz="1500">
                <a:latin typeface="EKF Medium" pitchFamily="2"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Content Placeholder 3"/>
          <p:cNvSpPr>
            <a:spLocks noGrp="1"/>
          </p:cNvSpPr>
          <p:nvPr>
            <p:ph sz="quarter" idx="15" hasCustomPrompt="1"/>
          </p:nvPr>
        </p:nvSpPr>
        <p:spPr>
          <a:xfrm>
            <a:off x="5886692" y="5300662"/>
            <a:ext cx="2844315" cy="1152525"/>
          </a:xfrm>
        </p:spPr>
        <p:txBody>
          <a:bodyPr/>
          <a:lstStyle>
            <a:lvl1pPr marL="0" indent="0">
              <a:buFontTx/>
              <a:buNone/>
              <a:defRPr sz="1500">
                <a:latin typeface="EKF Medium" pitchFamily="2" charset="0"/>
              </a:defRPr>
            </a:lvl1pPr>
            <a:lvl2pPr>
              <a:defRPr sz="1600"/>
            </a:lvl2pPr>
            <a:lvl3pPr>
              <a:defRPr sz="1600"/>
            </a:lvl3pPr>
            <a:lvl4pPr>
              <a:defRPr sz="1600"/>
            </a:lvl4pPr>
            <a:lvl5pPr>
              <a:defRPr sz="1600"/>
            </a:lvl5pPr>
          </a:lstStyle>
          <a:p>
            <a:r>
              <a:rPr lang="da-DK" noProof="1"/>
              <a:t>Vælg pladsholderen og indsæt logo</a:t>
            </a:r>
          </a:p>
        </p:txBody>
      </p:sp>
      <p:sp>
        <p:nvSpPr>
          <p:cNvPr id="7" name="Picture Placeholder 4"/>
          <p:cNvSpPr>
            <a:spLocks noGrp="1"/>
          </p:cNvSpPr>
          <p:nvPr>
            <p:ph type="pic" sz="quarter" idx="13" hasCustomPrompt="1"/>
          </p:nvPr>
        </p:nvSpPr>
        <p:spPr>
          <a:xfrm>
            <a:off x="252413" y="1881188"/>
            <a:ext cx="5415867" cy="4725988"/>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stStyle>
          <a:p>
            <a:r>
              <a:rPr lang="da-DK" noProof="1"/>
              <a:t>Vælg billedepladsholderen og indsæt billede</a:t>
            </a:r>
          </a:p>
          <a:p>
            <a:endParaRPr lang="da-DK" dirty="0"/>
          </a:p>
        </p:txBody>
      </p:sp>
      <p:sp>
        <p:nvSpPr>
          <p:cNvPr id="28" name="TextBox 27"/>
          <p:cNvSpPr txBox="1"/>
          <p:nvPr userDrawn="1"/>
        </p:nvSpPr>
        <p:spPr>
          <a:xfrm>
            <a:off x="540826" y="1187388"/>
            <a:ext cx="1146148" cy="581698"/>
          </a:xfrm>
          <a:prstGeom prst="rect">
            <a:avLst/>
          </a:prstGeom>
          <a:noFill/>
        </p:spPr>
        <p:txBody>
          <a:bodyPr wrap="none" lIns="0" tIns="0" rIns="0" bIns="0" rtlCol="0" anchor="b" anchorCtr="0">
            <a:spAutoFit/>
          </a:bodyPr>
          <a:lstStyle/>
          <a:p>
            <a:pPr>
              <a:lnSpc>
                <a:spcPct val="90000"/>
              </a:lnSpc>
            </a:pPr>
            <a:r>
              <a:rPr lang="da-DK" sz="4200" dirty="0">
                <a:solidFill>
                  <a:srgbClr val="656565"/>
                </a:solidFill>
              </a:rPr>
              <a:t>Case</a:t>
            </a:r>
          </a:p>
        </p:txBody>
      </p:sp>
      <p:pic>
        <p:nvPicPr>
          <p:cNvPr id="23"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252000" y="0"/>
            <a:ext cx="2159376"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17"/>
          <p:cNvSpPr txBox="1">
            <a:spLocks noChangeArrowheads="1"/>
          </p:cNvSpPr>
          <p:nvPr userDrawn="1"/>
        </p:nvSpPr>
        <p:spPr bwMode="auto">
          <a:xfrm>
            <a:off x="9254242" y="1880828"/>
            <a:ext cx="16836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cs typeface="Arial" charset="0"/>
              </a:rPr>
              <a:t>Lav teksten grå</a:t>
            </a:r>
            <a:br>
              <a:rPr lang="da-DK" sz="1000" b="1" noProof="1">
                <a:solidFill>
                  <a:schemeClr val="tx1">
                    <a:lumMod val="75000"/>
                    <a:lumOff val="25000"/>
                  </a:schemeClr>
                </a:solidFill>
                <a:cs typeface="Arial" charset="0"/>
              </a:rPr>
            </a:br>
            <a:r>
              <a:rPr lang="da-DK" sz="1000" b="0" noProof="1">
                <a:solidFill>
                  <a:schemeClr val="tx1">
                    <a:lumMod val="75000"/>
                    <a:lumOff val="25000"/>
                  </a:schemeClr>
                </a:solidFill>
                <a:cs typeface="Arial" charset="0"/>
              </a:rPr>
              <a:t>Klik</a:t>
            </a:r>
            <a:r>
              <a:rPr lang="da-DK" sz="1000" b="0" baseline="0" noProof="1">
                <a:solidFill>
                  <a:schemeClr val="tx1">
                    <a:lumMod val="75000"/>
                    <a:lumOff val="25000"/>
                  </a:schemeClr>
                </a:solidFill>
                <a:cs typeface="Arial" charset="0"/>
              </a:rPr>
              <a:t> på</a:t>
            </a:r>
            <a:r>
              <a:rPr lang="da-DK" sz="1000" b="0" noProof="1">
                <a:solidFill>
                  <a:schemeClr val="tx1">
                    <a:lumMod val="75000"/>
                    <a:lumOff val="25000"/>
                  </a:schemeClr>
                </a:solidFill>
                <a:cs typeface="Arial" charset="0"/>
              </a:rPr>
              <a:t> </a:t>
            </a:r>
            <a:r>
              <a:rPr lang="da-DK" sz="1000" b="1" noProof="1">
                <a:solidFill>
                  <a:schemeClr val="tx1">
                    <a:lumMod val="75000"/>
                    <a:lumOff val="25000"/>
                  </a:schemeClr>
                </a:solidFill>
                <a:cs typeface="Arial" charset="0"/>
              </a:rPr>
              <a:t>Forøg listeniveau </a:t>
            </a:r>
            <a:br>
              <a:rPr lang="da-DK" sz="1000" b="1"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i PowerPoints topmenu</a:t>
            </a:r>
          </a:p>
          <a:p>
            <a:pPr algn="l" eaLnBrk="1" hangingPunct="1"/>
            <a:endParaRPr lang="da-DK" sz="1000" noProof="1">
              <a:solidFill>
                <a:schemeClr val="tx1">
                  <a:lumMod val="75000"/>
                  <a:lumOff val="25000"/>
                </a:schemeClr>
              </a:solidFill>
              <a:cs typeface="Arial" charset="0"/>
            </a:endParaRPr>
          </a:p>
          <a:p>
            <a:pPr algn="l" eaLnBrk="1" hangingPunct="1"/>
            <a:endParaRPr lang="da-DK" sz="1000" noProof="1">
              <a:solidFill>
                <a:schemeClr val="tx1">
                  <a:lumMod val="75000"/>
                  <a:lumOff val="25000"/>
                </a:schemeClr>
              </a:solidFill>
              <a:cs typeface="Arial" charset="0"/>
            </a:endParaRPr>
          </a:p>
          <a:p>
            <a:pPr algn="l" eaLnBrk="1" hangingPunct="1"/>
            <a:r>
              <a:rPr lang="da-DK" sz="1000" noProof="1">
                <a:solidFill>
                  <a:schemeClr val="tx1">
                    <a:lumMod val="75000"/>
                    <a:lumOff val="25000"/>
                  </a:schemeClr>
                </a:solidFill>
                <a:cs typeface="Arial" charset="0"/>
              </a:rPr>
              <a:t>Klik</a:t>
            </a:r>
            <a:r>
              <a:rPr lang="da-DK" sz="1000" baseline="0" noProof="1">
                <a:solidFill>
                  <a:schemeClr val="tx1">
                    <a:lumMod val="75000"/>
                    <a:lumOff val="25000"/>
                  </a:schemeClr>
                </a:solidFill>
                <a:cs typeface="Arial" charset="0"/>
              </a:rPr>
              <a:t> 2 gange for at få korrekt bullet</a:t>
            </a:r>
            <a:endParaRPr lang="da-DK" sz="1000" noProof="1">
              <a:solidFill>
                <a:schemeClr val="tx1">
                  <a:lumMod val="75000"/>
                  <a:lumOff val="25000"/>
                </a:schemeClr>
              </a:solidFill>
              <a:cs typeface="Arial" charset="0"/>
            </a:endParaRPr>
          </a:p>
          <a:p>
            <a:pPr algn="l" eaLnBrk="1" hangingPunct="1"/>
            <a:endParaRPr lang="da-DK" sz="1000" noProof="1">
              <a:solidFill>
                <a:schemeClr val="tx1">
                  <a:lumMod val="75000"/>
                  <a:lumOff val="25000"/>
                </a:schemeClr>
              </a:solidFill>
              <a:cs typeface="Arial" charset="0"/>
            </a:endParaRPr>
          </a:p>
          <a:p>
            <a:pPr algn="l" eaLnBrk="1" hangingPunct="1"/>
            <a:r>
              <a:rPr lang="da-DK" sz="1000" noProof="1">
                <a:solidFill>
                  <a:schemeClr val="tx1">
                    <a:lumMod val="75000"/>
                    <a:lumOff val="25000"/>
                  </a:schemeClr>
                </a:solidFill>
                <a:cs typeface="Arial" charset="0"/>
              </a:rPr>
              <a:t>For at skifte</a:t>
            </a:r>
            <a:r>
              <a:rPr lang="da-DK" sz="1000" baseline="0" noProof="1">
                <a:solidFill>
                  <a:schemeClr val="tx1">
                    <a:lumMod val="75000"/>
                    <a:lumOff val="25000"/>
                  </a:schemeClr>
                </a:solidFill>
                <a:cs typeface="Arial" charset="0"/>
              </a:rPr>
              <a:t> tilbage</a:t>
            </a:r>
            <a:r>
              <a:rPr lang="da-DK" sz="1000" noProof="1">
                <a:solidFill>
                  <a:schemeClr val="tx1">
                    <a:lumMod val="75000"/>
                    <a:lumOff val="25000"/>
                  </a:schemeClr>
                </a:solidFill>
                <a:cs typeface="Arial" charset="0"/>
              </a:rPr>
              <a:t>, brug </a:t>
            </a:r>
            <a:r>
              <a:rPr lang="da-DK" sz="1000" b="1" noProof="1">
                <a:solidFill>
                  <a:schemeClr val="tx1">
                    <a:lumMod val="75000"/>
                    <a:lumOff val="25000"/>
                  </a:schemeClr>
                </a:solidFill>
                <a:cs typeface="Arial" charset="0"/>
              </a:rPr>
              <a:t>Formindsk listeniveau</a:t>
            </a:r>
          </a:p>
        </p:txBody>
      </p:sp>
      <p:sp>
        <p:nvSpPr>
          <p:cNvPr id="25" name="Line 15"/>
          <p:cNvSpPr>
            <a:spLocks noChangeShapeType="1"/>
          </p:cNvSpPr>
          <p:nvPr userDrawn="1"/>
        </p:nvSpPr>
        <p:spPr bwMode="auto">
          <a:xfrm flipV="1">
            <a:off x="9357051" y="3648151"/>
            <a:ext cx="0" cy="21590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sp>
        <p:nvSpPr>
          <p:cNvPr id="26" name="Line 20"/>
          <p:cNvSpPr>
            <a:spLocks noChangeShapeType="1"/>
          </p:cNvSpPr>
          <p:nvPr userDrawn="1"/>
        </p:nvSpPr>
        <p:spPr bwMode="auto">
          <a:xfrm flipH="1">
            <a:off x="9749036" y="2480404"/>
            <a:ext cx="215900" cy="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pic>
        <p:nvPicPr>
          <p:cNvPr id="2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54242" y="2377125"/>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ounded Rectangle 29"/>
          <p:cNvSpPr/>
          <p:nvPr userDrawn="1"/>
        </p:nvSpPr>
        <p:spPr>
          <a:xfrm>
            <a:off x="9482842" y="2377125"/>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31"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9253671" y="3419832"/>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userDrawn="1"/>
        </p:nvSpPr>
        <p:spPr>
          <a:xfrm>
            <a:off x="9472746" y="3419832"/>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33" name="Rounded Rectangle 32"/>
          <p:cNvSpPr/>
          <p:nvPr userDrawn="1"/>
        </p:nvSpPr>
        <p:spPr>
          <a:xfrm>
            <a:off x="9258281" y="3422406"/>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Tree>
    <p:extLst>
      <p:ext uri="{BB962C8B-B14F-4D97-AF65-F5344CB8AC3E}">
        <p14:creationId xmlns:p14="http://schemas.microsoft.com/office/powerpoint/2010/main" val="363915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8" name="Text Placeholder 2"/>
          <p:cNvSpPr>
            <a:spLocks noGrp="1"/>
          </p:cNvSpPr>
          <p:nvPr>
            <p:ph type="body" sz="quarter" idx="13"/>
          </p:nvPr>
        </p:nvSpPr>
        <p:spPr>
          <a:xfrm>
            <a:off x="539750" y="2239200"/>
            <a:ext cx="8064499" cy="455687"/>
          </a:xfrm>
        </p:spPr>
        <p:txBody>
          <a:bodyPr/>
          <a:lstStyle>
            <a:lvl1pPr marL="0" indent="0">
              <a:buFontTx/>
              <a:buNone/>
              <a:defRPr i="1"/>
            </a:lvl1pPr>
          </a:lstStyle>
          <a:p>
            <a:pPr lvl="0"/>
            <a:r>
              <a:rPr lang="da-DK" noProof="0" dirty="0"/>
              <a:t>Klik for at redigere i master</a:t>
            </a:r>
          </a:p>
        </p:txBody>
      </p:sp>
      <p:sp>
        <p:nvSpPr>
          <p:cNvPr id="18" name="Table Placeholder 3"/>
          <p:cNvSpPr>
            <a:spLocks noGrp="1"/>
          </p:cNvSpPr>
          <p:nvPr>
            <p:ph type="tbl" sz="quarter" idx="14"/>
          </p:nvPr>
        </p:nvSpPr>
        <p:spPr>
          <a:xfrm>
            <a:off x="539999" y="2813525"/>
            <a:ext cx="8064249" cy="3639663"/>
          </a:xfrm>
        </p:spPr>
        <p:txBody>
          <a:bodyPr/>
          <a:lstStyle>
            <a:lvl1pPr marL="0" indent="0">
              <a:buFontTx/>
              <a:buNone/>
              <a:defRPr sz="1600"/>
            </a:lvl1pPr>
          </a:lstStyle>
          <a:p>
            <a:r>
              <a:rPr lang="da-DK" dirty="0"/>
              <a:t>Klik på ikonet for at tilføje en tabel</a:t>
            </a:r>
          </a:p>
        </p:txBody>
      </p:sp>
      <p:sp>
        <p:nvSpPr>
          <p:cNvPr id="12" name="TextBox 17"/>
          <p:cNvSpPr txBox="1">
            <a:spLocks noChangeArrowheads="1"/>
          </p:cNvSpPr>
          <p:nvPr userDrawn="1"/>
        </p:nvSpPr>
        <p:spPr bwMode="auto">
          <a:xfrm>
            <a:off x="9254242" y="2826221"/>
            <a:ext cx="16836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0" dirty="0">
                <a:solidFill>
                  <a:schemeClr val="tx1">
                    <a:lumMod val="75000"/>
                    <a:lumOff val="25000"/>
                  </a:schemeClr>
                </a:solidFill>
                <a:cs typeface="Arial" charset="0"/>
              </a:rPr>
              <a:t>Tabel tekst</a:t>
            </a:r>
            <a:br>
              <a:rPr lang="da-DK" sz="1000" b="1" noProof="0" dirty="0">
                <a:solidFill>
                  <a:schemeClr val="tx1">
                    <a:lumMod val="75000"/>
                    <a:lumOff val="25000"/>
                  </a:schemeClr>
                </a:solidFill>
                <a:cs typeface="Arial" charset="0"/>
              </a:rPr>
            </a:br>
            <a:r>
              <a:rPr lang="da-DK" sz="1000" b="0" noProof="0" dirty="0">
                <a:solidFill>
                  <a:schemeClr val="tx1">
                    <a:lumMod val="75000"/>
                    <a:lumOff val="25000"/>
                  </a:schemeClr>
                </a:solidFill>
                <a:cs typeface="Arial" charset="0"/>
              </a:rPr>
              <a:t>EKF Medium 13 </a:t>
            </a:r>
            <a:r>
              <a:rPr lang="da-DK" sz="1000" b="0" noProof="0" dirty="0" err="1">
                <a:solidFill>
                  <a:schemeClr val="tx1">
                    <a:lumMod val="75000"/>
                    <a:lumOff val="25000"/>
                  </a:schemeClr>
                </a:solidFill>
                <a:cs typeface="Arial" charset="0"/>
              </a:rPr>
              <a:t>pkt</a:t>
            </a:r>
            <a:r>
              <a:rPr lang="da-DK" sz="1000" b="0" noProof="0" dirty="0">
                <a:solidFill>
                  <a:schemeClr val="tx1">
                    <a:lumMod val="75000"/>
                    <a:lumOff val="25000"/>
                  </a:schemeClr>
                </a:solidFill>
                <a:cs typeface="Arial" charset="0"/>
              </a:rPr>
              <a:t> </a:t>
            </a:r>
          </a:p>
        </p:txBody>
      </p:sp>
      <p:pic>
        <p:nvPicPr>
          <p:cNvPr id="11"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252000" y="0"/>
            <a:ext cx="2160125"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hidden="1"/>
          <p:cNvSpPr>
            <a:spLocks noGrp="1"/>
          </p:cNvSpPr>
          <p:nvPr>
            <p:ph type="dt" sz="half" idx="15"/>
          </p:nvPr>
        </p:nvSpPr>
        <p:spPr>
          <a:xfrm>
            <a:off x="6038800" y="214983"/>
            <a:ext cx="2133600" cy="142205"/>
          </a:xfrm>
          <a:prstGeom prst="rect">
            <a:avLst/>
          </a:prstGeom>
        </p:spPr>
        <p:txBody>
          <a:bodyPr/>
          <a:lstStyle/>
          <a:p>
            <a:endParaRPr lang="da-DK" dirty="0"/>
          </a:p>
        </p:txBody>
      </p:sp>
      <p:sp>
        <p:nvSpPr>
          <p:cNvPr id="5" name="Footer Placeholder 4" hidden="1"/>
          <p:cNvSpPr>
            <a:spLocks noGrp="1"/>
          </p:cNvSpPr>
          <p:nvPr>
            <p:ph type="ftr" sz="quarter" idx="16"/>
          </p:nvPr>
        </p:nvSpPr>
        <p:spPr>
          <a:xfrm>
            <a:off x="1619672" y="216659"/>
            <a:ext cx="4419127" cy="140529"/>
          </a:xfrm>
          <a:prstGeom prst="rect">
            <a:avLst/>
          </a:prstGeom>
        </p:spPr>
        <p:txBody>
          <a:bodyPr/>
          <a:lstStyle/>
          <a:p>
            <a:endParaRPr lang="da-DK" dirty="0"/>
          </a:p>
        </p:txBody>
      </p:sp>
      <p:sp>
        <p:nvSpPr>
          <p:cNvPr id="10" name="Slide Number Placeholder 9" hidden="1"/>
          <p:cNvSpPr>
            <a:spLocks noGrp="1"/>
          </p:cNvSpPr>
          <p:nvPr>
            <p:ph type="sldNum" sz="quarter" idx="17"/>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84147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Fullsiz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8" name="Text Placeholder 2"/>
          <p:cNvSpPr>
            <a:spLocks noGrp="1"/>
          </p:cNvSpPr>
          <p:nvPr>
            <p:ph type="body" sz="quarter" idx="13"/>
          </p:nvPr>
        </p:nvSpPr>
        <p:spPr>
          <a:xfrm>
            <a:off x="539751" y="2239200"/>
            <a:ext cx="8064250" cy="455687"/>
          </a:xfrm>
        </p:spPr>
        <p:txBody>
          <a:bodyPr/>
          <a:lstStyle>
            <a:lvl1pPr marL="0" indent="0">
              <a:buFontTx/>
              <a:buNone/>
              <a:defRPr i="1"/>
            </a:lvl1pPr>
          </a:lstStyle>
          <a:p>
            <a:pPr lvl="0"/>
            <a:r>
              <a:rPr lang="da-DK" noProof="0" dirty="0"/>
              <a:t>Klik for at redigere i master</a:t>
            </a:r>
          </a:p>
        </p:txBody>
      </p:sp>
      <p:sp>
        <p:nvSpPr>
          <p:cNvPr id="5" name="Chart Placeholder 3"/>
          <p:cNvSpPr>
            <a:spLocks noGrp="1"/>
          </p:cNvSpPr>
          <p:nvPr>
            <p:ph type="chart" sz="quarter" idx="15"/>
          </p:nvPr>
        </p:nvSpPr>
        <p:spPr>
          <a:xfrm>
            <a:off x="540000" y="2813525"/>
            <a:ext cx="8064000" cy="3641275"/>
          </a:xfrm>
        </p:spPr>
        <p:txBody>
          <a:bodyPr/>
          <a:lstStyle>
            <a:lvl1pPr marL="0" indent="0">
              <a:buFontTx/>
              <a:buNone/>
              <a:defRPr sz="1600"/>
            </a:lvl1pPr>
          </a:lstStyle>
          <a:p>
            <a:r>
              <a:rPr lang="da-DK" dirty="0"/>
              <a:t>Klik på ikonet for at tilføje et diagram</a:t>
            </a:r>
          </a:p>
        </p:txBody>
      </p:sp>
      <p:sp>
        <p:nvSpPr>
          <p:cNvPr id="3" name="Date Placeholder 2" hidden="1"/>
          <p:cNvSpPr>
            <a:spLocks noGrp="1"/>
          </p:cNvSpPr>
          <p:nvPr>
            <p:ph type="dt" sz="half" idx="16"/>
          </p:nvPr>
        </p:nvSpPr>
        <p:spPr>
          <a:xfrm>
            <a:off x="6038800" y="214983"/>
            <a:ext cx="2133600" cy="142205"/>
          </a:xfrm>
          <a:prstGeom prst="rect">
            <a:avLst/>
          </a:prstGeom>
        </p:spPr>
        <p:txBody>
          <a:bodyPr/>
          <a:lstStyle/>
          <a:p>
            <a:endParaRPr lang="da-DK" dirty="0"/>
          </a:p>
        </p:txBody>
      </p:sp>
      <p:sp>
        <p:nvSpPr>
          <p:cNvPr id="10" name="Footer Placeholder 9" hidden="1"/>
          <p:cNvSpPr>
            <a:spLocks noGrp="1"/>
          </p:cNvSpPr>
          <p:nvPr>
            <p:ph type="ftr" sz="quarter" idx="17"/>
          </p:nvPr>
        </p:nvSpPr>
        <p:spPr>
          <a:xfrm>
            <a:off x="1619672" y="216659"/>
            <a:ext cx="4419127" cy="140529"/>
          </a:xfrm>
          <a:prstGeom prst="rect">
            <a:avLst/>
          </a:prstGeom>
        </p:spPr>
        <p:txBody>
          <a:bodyPr/>
          <a:lstStyle/>
          <a:p>
            <a:endParaRPr lang="da-DK" dirty="0"/>
          </a:p>
        </p:txBody>
      </p:sp>
      <p:sp>
        <p:nvSpPr>
          <p:cNvPr id="11" name="Slide Number Placeholder 10" hidden="1"/>
          <p:cNvSpPr>
            <a:spLocks noGrp="1"/>
          </p:cNvSpPr>
          <p:nvPr>
            <p:ph type="sldNum" sz="quarter" idx="18"/>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238394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Medium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8" name="Text Placeholder 2"/>
          <p:cNvSpPr>
            <a:spLocks noGrp="1"/>
          </p:cNvSpPr>
          <p:nvPr>
            <p:ph type="body" sz="quarter" idx="13"/>
          </p:nvPr>
        </p:nvSpPr>
        <p:spPr>
          <a:xfrm>
            <a:off x="539751" y="2239200"/>
            <a:ext cx="6156000" cy="455687"/>
          </a:xfrm>
        </p:spPr>
        <p:txBody>
          <a:bodyPr/>
          <a:lstStyle>
            <a:lvl1pPr marL="0" indent="0">
              <a:buFontTx/>
              <a:buNone/>
              <a:defRPr i="1"/>
            </a:lvl1pPr>
          </a:lstStyle>
          <a:p>
            <a:pPr lvl="0"/>
            <a:r>
              <a:rPr lang="da-DK" noProof="0" dirty="0"/>
              <a:t>Klik for at redigere i master</a:t>
            </a:r>
          </a:p>
        </p:txBody>
      </p:sp>
      <p:sp>
        <p:nvSpPr>
          <p:cNvPr id="5" name="Chart Placeholder 3"/>
          <p:cNvSpPr>
            <a:spLocks noGrp="1"/>
          </p:cNvSpPr>
          <p:nvPr>
            <p:ph type="chart" sz="quarter" idx="15"/>
          </p:nvPr>
        </p:nvSpPr>
        <p:spPr>
          <a:xfrm>
            <a:off x="540000" y="2813525"/>
            <a:ext cx="6156000" cy="3641275"/>
          </a:xfrm>
        </p:spPr>
        <p:txBody>
          <a:bodyPr/>
          <a:lstStyle>
            <a:lvl1pPr marL="0" indent="0">
              <a:buFontTx/>
              <a:buNone/>
              <a:defRPr sz="1600"/>
            </a:lvl1pPr>
          </a:lstStyle>
          <a:p>
            <a:r>
              <a:rPr lang="da-DK" dirty="0"/>
              <a:t>Klik på ikonet for at tilføje et diagram</a:t>
            </a:r>
          </a:p>
        </p:txBody>
      </p:sp>
      <p:sp>
        <p:nvSpPr>
          <p:cNvPr id="3" name="Date Placeholder 2" hidden="1"/>
          <p:cNvSpPr>
            <a:spLocks noGrp="1"/>
          </p:cNvSpPr>
          <p:nvPr>
            <p:ph type="dt" sz="half" idx="16"/>
          </p:nvPr>
        </p:nvSpPr>
        <p:spPr>
          <a:xfrm>
            <a:off x="6038800" y="214983"/>
            <a:ext cx="2133600" cy="142205"/>
          </a:xfrm>
          <a:prstGeom prst="rect">
            <a:avLst/>
          </a:prstGeom>
        </p:spPr>
        <p:txBody>
          <a:bodyPr/>
          <a:lstStyle/>
          <a:p>
            <a:endParaRPr lang="da-DK" dirty="0"/>
          </a:p>
        </p:txBody>
      </p:sp>
      <p:sp>
        <p:nvSpPr>
          <p:cNvPr id="10" name="Footer Placeholder 9" hidden="1"/>
          <p:cNvSpPr>
            <a:spLocks noGrp="1"/>
          </p:cNvSpPr>
          <p:nvPr>
            <p:ph type="ftr" sz="quarter" idx="17"/>
          </p:nvPr>
        </p:nvSpPr>
        <p:spPr>
          <a:xfrm>
            <a:off x="1619672" y="216659"/>
            <a:ext cx="4419127" cy="140529"/>
          </a:xfrm>
          <a:prstGeom prst="rect">
            <a:avLst/>
          </a:prstGeom>
        </p:spPr>
        <p:txBody>
          <a:bodyPr/>
          <a:lstStyle/>
          <a:p>
            <a:endParaRPr lang="da-DK" dirty="0"/>
          </a:p>
        </p:txBody>
      </p:sp>
      <p:sp>
        <p:nvSpPr>
          <p:cNvPr id="11" name="Slide Number Placeholder 10" hidden="1"/>
          <p:cNvSpPr>
            <a:spLocks noGrp="1"/>
          </p:cNvSpPr>
          <p:nvPr>
            <p:ph type="sldNum" sz="quarter" idx="18"/>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68226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ed Divider Slide">
    <p:spTree>
      <p:nvGrpSpPr>
        <p:cNvPr id="1" name=""/>
        <p:cNvGrpSpPr/>
        <p:nvPr/>
      </p:nvGrpSpPr>
      <p:grpSpPr>
        <a:xfrm>
          <a:off x="0" y="0"/>
          <a:ext cx="0" cy="0"/>
          <a:chOff x="0" y="0"/>
          <a:chExt cx="0" cy="0"/>
        </a:xfrm>
      </p:grpSpPr>
      <p:sp>
        <p:nvSpPr>
          <p:cNvPr id="8" name="Rectangle 7"/>
          <p:cNvSpPr/>
          <p:nvPr userDrawn="1"/>
        </p:nvSpPr>
        <p:spPr>
          <a:xfrm>
            <a:off x="-3600" y="-3600"/>
            <a:ext cx="9151200" cy="686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EKF Light" pitchFamily="2" charset="0"/>
            </a:endParaRPr>
          </a:p>
        </p:txBody>
      </p:sp>
      <p:sp>
        <p:nvSpPr>
          <p:cNvPr id="2" name="Title 1"/>
          <p:cNvSpPr>
            <a:spLocks noGrp="1"/>
          </p:cNvSpPr>
          <p:nvPr>
            <p:ph type="title"/>
          </p:nvPr>
        </p:nvSpPr>
        <p:spPr>
          <a:xfrm>
            <a:off x="540000" y="1016732"/>
            <a:ext cx="7272000" cy="4853860"/>
          </a:xfrm>
        </p:spPr>
        <p:txBody>
          <a:bodyPr>
            <a:noAutofit/>
          </a:bodyPr>
          <a:lstStyle>
            <a:lvl1pPr>
              <a:lnSpc>
                <a:spcPct val="81000"/>
              </a:lnSpc>
              <a:defRPr sz="9300">
                <a:solidFill>
                  <a:schemeClr val="bg1"/>
                </a:solidFill>
              </a:defRPr>
            </a:lvl1pPr>
          </a:lstStyle>
          <a:p>
            <a:r>
              <a:rPr lang="da-DK" dirty="0"/>
              <a:t>Klik for at redigere i master</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9725" y="4653136"/>
            <a:ext cx="460957" cy="934206"/>
          </a:xfrm>
          <a:prstGeom prst="rect">
            <a:avLst/>
          </a:prstGeom>
        </p:spPr>
      </p:pic>
      <p:sp>
        <p:nvSpPr>
          <p:cNvPr id="3" name="Date Placeholder 2" hidden="1"/>
          <p:cNvSpPr>
            <a:spLocks noGrp="1"/>
          </p:cNvSpPr>
          <p:nvPr>
            <p:ph type="dt" sz="half" idx="10"/>
          </p:nvPr>
        </p:nvSpPr>
        <p:spPr>
          <a:xfrm>
            <a:off x="6038800" y="214983"/>
            <a:ext cx="2133600" cy="142205"/>
          </a:xfrm>
          <a:prstGeom prst="rect">
            <a:avLst/>
          </a:prstGeom>
        </p:spPr>
        <p:txBody>
          <a:bodyPr/>
          <a:lstStyle>
            <a:lvl1pPr>
              <a:defRPr>
                <a:solidFill>
                  <a:schemeClr val="accent1"/>
                </a:solidFill>
              </a:defRPr>
            </a:lvl1pPr>
          </a:lstStyle>
          <a:p>
            <a:endParaRPr lang="da-DK" dirty="0"/>
          </a:p>
        </p:txBody>
      </p:sp>
      <p:sp>
        <p:nvSpPr>
          <p:cNvPr id="4" name="Footer Placeholder 3" hidden="1"/>
          <p:cNvSpPr>
            <a:spLocks noGrp="1"/>
          </p:cNvSpPr>
          <p:nvPr>
            <p:ph type="ftr" sz="quarter" idx="11"/>
          </p:nvPr>
        </p:nvSpPr>
        <p:spPr>
          <a:xfrm>
            <a:off x="1619672" y="216659"/>
            <a:ext cx="4419127" cy="140529"/>
          </a:xfrm>
          <a:prstGeom prst="rect">
            <a:avLst/>
          </a:prstGeom>
        </p:spPr>
        <p:txBody>
          <a:bodyPr/>
          <a:lstStyle>
            <a:lvl1pPr>
              <a:defRPr>
                <a:solidFill>
                  <a:schemeClr val="accent1"/>
                </a:solidFill>
              </a:defRPr>
            </a:lvl1pPr>
          </a:lstStyle>
          <a:p>
            <a:endParaRPr lang="da-DK" dirty="0"/>
          </a:p>
        </p:txBody>
      </p:sp>
      <p:sp>
        <p:nvSpPr>
          <p:cNvPr id="5" name="Slide Number Placeholder 4" hidden="1"/>
          <p:cNvSpPr>
            <a:spLocks noGrp="1"/>
          </p:cNvSpPr>
          <p:nvPr>
            <p:ph type="sldNum" sz="quarter" idx="12"/>
          </p:nvPr>
        </p:nvSpPr>
        <p:spPr>
          <a:xfrm>
            <a:off x="8172400" y="99906"/>
            <a:ext cx="729444" cy="365125"/>
          </a:xfrm>
          <a:prstGeom prst="rect">
            <a:avLst/>
          </a:prstGeom>
        </p:spPr>
        <p:txBody>
          <a:bodyPr/>
          <a:lstStyle>
            <a:lvl1pPr>
              <a:defRPr>
                <a:solidFill>
                  <a:schemeClr val="bg1"/>
                </a:solidFill>
              </a:defRPr>
            </a:lvl1pPr>
          </a:lstStyle>
          <a:p>
            <a:r>
              <a:rPr lang="da-DK" dirty="0"/>
              <a:t>SLIDE </a:t>
            </a:r>
            <a:fld id="{EAF38D91-B15F-4869-9D1A-38B03E6BE5A9}" type="slidenum">
              <a:rPr lang="da-DK" smtClean="0"/>
              <a:pPr/>
              <a:t>‹nr.›</a:t>
            </a:fld>
            <a:endParaRPr lang="da-DK" dirty="0"/>
          </a:p>
        </p:txBody>
      </p:sp>
      <p:sp>
        <p:nvSpPr>
          <p:cNvPr id="9" name="SD_ART_LogoMedium"/>
          <p:cNvSpPr>
            <a:spLocks/>
          </p:cNvSpPr>
          <p:nvPr userDrawn="1"/>
        </p:nvSpPr>
        <p:spPr>
          <a:xfrm>
            <a:off x="532800" y="2340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11" name="SD_ART_LogoMedium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800" y="234000"/>
            <a:ext cx="989034" cy="309600"/>
          </a:xfrm>
          <a:prstGeom prst="rect">
            <a:avLst/>
          </a:prstGeom>
        </p:spPr>
      </p:pic>
      <p:sp>
        <p:nvSpPr>
          <p:cNvPr id="12" name="SD_VAR_Header"/>
          <p:cNvSpPr/>
          <p:nvPr userDrawn="1">
            <p:custDataLst>
              <p:tags r:id="rId1"/>
            </p:custDataLst>
          </p:nvPr>
        </p:nvSpPr>
        <p:spPr>
          <a:xfrm>
            <a:off x="1141413" y="220664"/>
            <a:ext cx="7751762" cy="128004"/>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da-DK" sz="900" cap="all" baseline="0">
                <a:solidFill>
                  <a:schemeClr val="bg1"/>
                </a:solidFill>
                <a:latin typeface="EKF Medium" pitchFamily="2" charset="0"/>
              </a:rPr>
              <a:t>Et samarbejde mellem EKF og din bank / SLIDE </a:t>
            </a:r>
            <a:fld id="{BCAF58C5-C137-4B5B-8042-21A272FD1E89}" type="slidenum">
              <a:rPr lang="da-DK" sz="900" cap="all" baseline="0" smtClean="0">
                <a:solidFill>
                  <a:schemeClr val="bg1"/>
                </a:solidFill>
                <a:latin typeface="EKF Medium" pitchFamily="2" charset="0"/>
              </a:rPr>
              <a:t>‹nr.›</a:t>
            </a:fld>
            <a:endParaRPr lang="da-DK" sz="900" cap="all" baseline="0" dirty="0">
              <a:solidFill>
                <a:schemeClr val="bg1"/>
              </a:solidFill>
              <a:latin typeface="EKF Medium" pitchFamily="2" charset="0"/>
            </a:endParaRPr>
          </a:p>
        </p:txBody>
      </p:sp>
    </p:spTree>
    <p:extLst>
      <p:ext uri="{BB962C8B-B14F-4D97-AF65-F5344CB8AC3E}">
        <p14:creationId xmlns:p14="http://schemas.microsoft.com/office/powerpoint/2010/main" val="4163547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540000" y="1016732"/>
            <a:ext cx="7272000" cy="4853860"/>
          </a:xfrm>
        </p:spPr>
        <p:txBody>
          <a:bodyPr>
            <a:noAutofit/>
          </a:bodyPr>
          <a:lstStyle>
            <a:lvl1pPr>
              <a:lnSpc>
                <a:spcPct val="81000"/>
              </a:lnSpc>
              <a:defRPr sz="9300">
                <a:solidFill>
                  <a:schemeClr val="accent1"/>
                </a:solidFill>
              </a:defRPr>
            </a:lvl1pPr>
          </a:lstStyle>
          <a:p>
            <a:r>
              <a:rPr lang="da-DK" dirty="0"/>
              <a:t>Klik for at redigere i master</a:t>
            </a:r>
          </a:p>
        </p:txBody>
      </p:sp>
      <p:sp>
        <p:nvSpPr>
          <p:cNvPr id="12" name="Freeform 11"/>
          <p:cNvSpPr>
            <a:spLocks/>
          </p:cNvSpPr>
          <p:nvPr userDrawn="1"/>
        </p:nvSpPr>
        <p:spPr bwMode="auto">
          <a:xfrm>
            <a:off x="7984098" y="4652588"/>
            <a:ext cx="446088" cy="935038"/>
          </a:xfrm>
          <a:custGeom>
            <a:avLst/>
            <a:gdLst>
              <a:gd name="T0" fmla="*/ 10 w 7586"/>
              <a:gd name="T1" fmla="*/ 0 h 15904"/>
              <a:gd name="T2" fmla="*/ 5148 w 7586"/>
              <a:gd name="T3" fmla="*/ 7956 h 15904"/>
              <a:gd name="T4" fmla="*/ 0 w 7586"/>
              <a:gd name="T5" fmla="*/ 15904 h 15904"/>
              <a:gd name="T6" fmla="*/ 2421 w 7586"/>
              <a:gd name="T7" fmla="*/ 15904 h 15904"/>
              <a:gd name="T8" fmla="*/ 7586 w 7586"/>
              <a:gd name="T9" fmla="*/ 7955 h 15904"/>
              <a:gd name="T10" fmla="*/ 2466 w 7586"/>
              <a:gd name="T11" fmla="*/ 0 h 15904"/>
              <a:gd name="T12" fmla="*/ 10 w 7586"/>
              <a:gd name="T13" fmla="*/ 0 h 15904"/>
            </a:gdLst>
            <a:ahLst/>
            <a:cxnLst>
              <a:cxn ang="0">
                <a:pos x="T0" y="T1"/>
              </a:cxn>
              <a:cxn ang="0">
                <a:pos x="T2" y="T3"/>
              </a:cxn>
              <a:cxn ang="0">
                <a:pos x="T4" y="T5"/>
              </a:cxn>
              <a:cxn ang="0">
                <a:pos x="T6" y="T7"/>
              </a:cxn>
              <a:cxn ang="0">
                <a:pos x="T8" y="T9"/>
              </a:cxn>
              <a:cxn ang="0">
                <a:pos x="T10" y="T11"/>
              </a:cxn>
              <a:cxn ang="0">
                <a:pos x="T12" y="T13"/>
              </a:cxn>
            </a:cxnLst>
            <a:rect l="0" t="0" r="r" b="b"/>
            <a:pathLst>
              <a:path w="7586" h="15904">
                <a:moveTo>
                  <a:pt x="10" y="0"/>
                </a:moveTo>
                <a:lnTo>
                  <a:pt x="5148" y="7956"/>
                </a:lnTo>
                <a:lnTo>
                  <a:pt x="0" y="15904"/>
                </a:lnTo>
                <a:lnTo>
                  <a:pt x="2421" y="15904"/>
                </a:lnTo>
                <a:lnTo>
                  <a:pt x="7586" y="7955"/>
                </a:lnTo>
                <a:lnTo>
                  <a:pt x="2466" y="0"/>
                </a:ln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noProof="0" dirty="0">
              <a:latin typeface="EKF Light" pitchFamily="2" charset="0"/>
            </a:endParaRPr>
          </a:p>
        </p:txBody>
      </p:sp>
      <p:sp>
        <p:nvSpPr>
          <p:cNvPr id="6" name="Date Placeholder 5"/>
          <p:cNvSpPr>
            <a:spLocks noGrp="1"/>
          </p:cNvSpPr>
          <p:nvPr>
            <p:ph type="dt" sz="half" idx="10"/>
          </p:nvPr>
        </p:nvSpPr>
        <p:spPr>
          <a:xfrm>
            <a:off x="557572" y="16246424"/>
            <a:ext cx="2133600" cy="365125"/>
          </a:xfrm>
          <a:prstGeom prst="rect">
            <a:avLst/>
          </a:prstGeom>
        </p:spPr>
        <p:txBody>
          <a:bodyPr/>
          <a:lstStyle/>
          <a:p>
            <a:endParaRPr lang="da-DK" dirty="0"/>
          </a:p>
        </p:txBody>
      </p:sp>
      <p:sp>
        <p:nvSpPr>
          <p:cNvPr id="7" name="Footer Placeholder 6"/>
          <p:cNvSpPr>
            <a:spLocks noGrp="1"/>
          </p:cNvSpPr>
          <p:nvPr>
            <p:ph type="ftr" sz="quarter" idx="11"/>
          </p:nvPr>
        </p:nvSpPr>
        <p:spPr>
          <a:xfrm>
            <a:off x="3224572" y="16194540"/>
            <a:ext cx="2895600" cy="365125"/>
          </a:xfrm>
          <a:prstGeom prst="rect">
            <a:avLst/>
          </a:prstGeom>
        </p:spPr>
        <p:txBody>
          <a:bodyPr/>
          <a:lstStyle/>
          <a:p>
            <a:endParaRPr lang="da-DK" dirty="0"/>
          </a:p>
        </p:txBody>
      </p:sp>
    </p:spTree>
    <p:extLst>
      <p:ext uri="{BB962C8B-B14F-4D97-AF65-F5344CB8AC3E}">
        <p14:creationId xmlns:p14="http://schemas.microsoft.com/office/powerpoint/2010/main" val="2919243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122" name="Picture 2" descr="U:\Eksport Kredit Fonden\Jobs\4990_Opgradering af PresentationEngine\Received\Thumbnails\Slide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54242" y="1"/>
            <a:ext cx="2158518" cy="16224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999" y="1156450"/>
            <a:ext cx="8353175" cy="5295866"/>
          </a:xfrm>
        </p:spPr>
        <p:txBody>
          <a:bodyPr anchor="t" anchorCtr="0"/>
          <a:lstStyle>
            <a:lvl1pPr>
              <a:lnSpc>
                <a:spcPts val="5600"/>
              </a:lnSpc>
              <a:defRPr sz="5000">
                <a:solidFill>
                  <a:srgbClr val="656565"/>
                </a:solidFill>
              </a:defRPr>
            </a:lvl1pPr>
          </a:lstStyle>
          <a:p>
            <a:r>
              <a:rPr lang="da-DK" dirty="0"/>
              <a:t>Klik for at redigere i master</a:t>
            </a:r>
          </a:p>
        </p:txBody>
      </p:sp>
      <p:sp>
        <p:nvSpPr>
          <p:cNvPr id="3" name="Date Placeholder 2" hidden="1"/>
          <p:cNvSpPr>
            <a:spLocks noGrp="1"/>
          </p:cNvSpPr>
          <p:nvPr>
            <p:ph type="dt" sz="half" idx="10"/>
          </p:nvPr>
        </p:nvSpPr>
        <p:spPr>
          <a:xfrm>
            <a:off x="6038800" y="214983"/>
            <a:ext cx="2133600" cy="142205"/>
          </a:xfrm>
          <a:prstGeom prst="rect">
            <a:avLst/>
          </a:prstGeom>
        </p:spPr>
        <p:txBody>
          <a:bodyPr/>
          <a:lstStyle/>
          <a:p>
            <a:endParaRPr lang="da-DK" dirty="0"/>
          </a:p>
        </p:txBody>
      </p:sp>
      <p:sp>
        <p:nvSpPr>
          <p:cNvPr id="4" name="Footer Placeholder 3" hidden="1"/>
          <p:cNvSpPr>
            <a:spLocks noGrp="1"/>
          </p:cNvSpPr>
          <p:nvPr>
            <p:ph type="ftr" sz="quarter" idx="11"/>
          </p:nvPr>
        </p:nvSpPr>
        <p:spPr>
          <a:xfrm>
            <a:off x="1619672" y="216659"/>
            <a:ext cx="4419127" cy="140529"/>
          </a:xfrm>
          <a:prstGeom prst="rect">
            <a:avLst/>
          </a:prstGeom>
        </p:spPr>
        <p:txBody>
          <a:bodyPr/>
          <a:lstStyle/>
          <a:p>
            <a:endParaRPr lang="da-DK" dirty="0"/>
          </a:p>
        </p:txBody>
      </p:sp>
      <p:sp>
        <p:nvSpPr>
          <p:cNvPr id="5" name="Slide Number Placeholder 4" hidden="1"/>
          <p:cNvSpPr>
            <a:spLocks noGrp="1"/>
          </p:cNvSpPr>
          <p:nvPr>
            <p:ph type="sldNum" sz="quarter" idx="12"/>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
        <p:nvSpPr>
          <p:cNvPr id="12" name="TextBox 11"/>
          <p:cNvSpPr txBox="1">
            <a:spLocks noChangeArrowheads="1"/>
          </p:cNvSpPr>
          <p:nvPr userDrawn="1"/>
        </p:nvSpPr>
        <p:spPr bwMode="auto">
          <a:xfrm>
            <a:off x="9254242" y="2024063"/>
            <a:ext cx="16684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tabLst>
                <a:tab pos="142875" algn="l"/>
              </a:tabLst>
            </a:pPr>
            <a:r>
              <a:rPr lang="da-DK" sz="1000" b="1" noProof="1">
                <a:solidFill>
                  <a:schemeClr val="tx1">
                    <a:lumMod val="75000"/>
                    <a:lumOff val="25000"/>
                  </a:schemeClr>
                </a:solidFill>
              </a:rPr>
              <a:t>Fremhæv tekst</a:t>
            </a:r>
          </a:p>
          <a:p>
            <a:pPr marL="0" indent="0" algn="l" eaLnBrk="1" hangingPunct="1">
              <a:buNone/>
              <a:tabLst>
                <a:tab pos="142875"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M</a:t>
            </a:r>
            <a:r>
              <a:rPr lang="da-DK" sz="1000" noProof="1">
                <a:solidFill>
                  <a:schemeClr val="tx1">
                    <a:lumMod val="75000"/>
                    <a:lumOff val="25000"/>
                  </a:schemeClr>
                </a:solidFill>
              </a:rPr>
              <a:t>arkere ordet</a:t>
            </a:r>
          </a:p>
          <a:p>
            <a:pPr marL="0" indent="0" algn="l" eaLnBrk="1" hangingPunct="1">
              <a:buNone/>
              <a:tabLst>
                <a:tab pos="142875" algn="l"/>
              </a:tabLst>
            </a:pPr>
            <a:r>
              <a:rPr lang="da-DK" sz="1000" b="1" noProof="1">
                <a:solidFill>
                  <a:schemeClr val="tx1">
                    <a:lumMod val="75000"/>
                    <a:lumOff val="25000"/>
                  </a:schemeClr>
                </a:solidFill>
              </a:rPr>
              <a:t>2.	</a:t>
            </a:r>
            <a:r>
              <a:rPr lang="da-DK" sz="1000" noProof="1">
                <a:solidFill>
                  <a:schemeClr val="tx1">
                    <a:lumMod val="75000"/>
                    <a:lumOff val="25000"/>
                  </a:schemeClr>
                </a:solidFill>
              </a:rPr>
              <a:t>Vælg den femte farve </a:t>
            </a:r>
            <a:br>
              <a:rPr lang="da-DK" sz="1000" noProof="1">
                <a:solidFill>
                  <a:schemeClr val="tx1">
                    <a:lumMod val="75000"/>
                    <a:lumOff val="25000"/>
                  </a:schemeClr>
                </a:solidFill>
              </a:rPr>
            </a:br>
            <a:r>
              <a:rPr lang="da-DK" sz="1000" noProof="1">
                <a:solidFill>
                  <a:schemeClr val="tx1">
                    <a:lumMod val="75000"/>
                    <a:lumOff val="25000"/>
                  </a:schemeClr>
                </a:solidFill>
              </a:rPr>
              <a:t>	i farveskemaet fra 	</a:t>
            </a:r>
            <a:r>
              <a:rPr lang="da-DK" sz="1000" baseline="0" noProof="1">
                <a:solidFill>
                  <a:schemeClr val="tx1">
                    <a:lumMod val="75000"/>
                    <a:lumOff val="25000"/>
                  </a:schemeClr>
                </a:solidFill>
              </a:rPr>
              <a:t>PowerPoints topmenu</a:t>
            </a:r>
            <a:endParaRPr lang="da-DK" sz="1000" noProof="1">
              <a:solidFill>
                <a:schemeClr val="tx1">
                  <a:lumMod val="75000"/>
                  <a:lumOff val="25000"/>
                </a:schemeClr>
              </a:solidFill>
            </a:endParaRPr>
          </a:p>
        </p:txBody>
      </p:sp>
      <p:grpSp>
        <p:nvGrpSpPr>
          <p:cNvPr id="15" name="Group 14"/>
          <p:cNvGrpSpPr/>
          <p:nvPr userDrawn="1"/>
        </p:nvGrpSpPr>
        <p:grpSpPr>
          <a:xfrm>
            <a:off x="9208424" y="2841208"/>
            <a:ext cx="1399488" cy="1055844"/>
            <a:chOff x="9208424" y="2841208"/>
            <a:chExt cx="1399488" cy="1055844"/>
          </a:xfrm>
        </p:grpSpPr>
        <p:pic>
          <p:nvPicPr>
            <p:cNvPr id="1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250610" y="2888019"/>
              <a:ext cx="1357302" cy="100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userDrawn="1"/>
          </p:nvSpPr>
          <p:spPr>
            <a:xfrm>
              <a:off x="9735310" y="3149812"/>
              <a:ext cx="252028" cy="252028"/>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sp>
          <p:nvSpPr>
            <p:cNvPr id="21" name="Oval 20"/>
            <p:cNvSpPr/>
            <p:nvPr userDrawn="1"/>
          </p:nvSpPr>
          <p:spPr>
            <a:xfrm>
              <a:off x="9208424" y="2841208"/>
              <a:ext cx="252028" cy="252028"/>
            </a:xfrm>
            <a:prstGeom prst="ellipse">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grpSp>
    </p:spTree>
    <p:extLst>
      <p:ext uri="{BB962C8B-B14F-4D97-AF65-F5344CB8AC3E}">
        <p14:creationId xmlns:p14="http://schemas.microsoft.com/office/powerpoint/2010/main" val="107627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
          <p:cNvSpPr>
            <a:spLocks noGrp="1"/>
          </p:cNvSpPr>
          <p:nvPr>
            <p:ph type="pic" sz="quarter" idx="13" hasCustomPrompt="1"/>
          </p:nvPr>
        </p:nvSpPr>
        <p:spPr>
          <a:xfrm>
            <a:off x="252413" y="1233488"/>
            <a:ext cx="8640068" cy="5373687"/>
          </a:xfrm>
        </p:spPr>
        <p:txBody>
          <a:bodyPr/>
          <a:lstStyle>
            <a:lvl1pPr marL="0" indent="0" algn="l">
              <a:buFontTx/>
              <a:buNone/>
              <a:defRPr sz="1600" baseline="0"/>
            </a:lvl1pPr>
          </a:lstStyle>
          <a:p>
            <a:r>
              <a:rPr lang="da-DK" noProof="1"/>
              <a:t>Vælg billedepladsholderen og indsæt billede</a:t>
            </a:r>
          </a:p>
        </p:txBody>
      </p:sp>
      <p:sp>
        <p:nvSpPr>
          <p:cNvPr id="2" name="Date Placeholder 1" hidden="1"/>
          <p:cNvSpPr>
            <a:spLocks noGrp="1"/>
          </p:cNvSpPr>
          <p:nvPr>
            <p:ph type="dt" sz="half" idx="14"/>
          </p:nvPr>
        </p:nvSpPr>
        <p:spPr>
          <a:xfrm>
            <a:off x="6038800" y="214983"/>
            <a:ext cx="2133600" cy="142205"/>
          </a:xfrm>
          <a:prstGeom prst="rect">
            <a:avLst/>
          </a:prstGeom>
        </p:spPr>
        <p:txBody>
          <a:bodyPr/>
          <a:lstStyle/>
          <a:p>
            <a:endParaRPr lang="da-DK" dirty="0"/>
          </a:p>
        </p:txBody>
      </p:sp>
      <p:sp>
        <p:nvSpPr>
          <p:cNvPr id="3" name="Footer Placeholder 2" hidden="1"/>
          <p:cNvSpPr>
            <a:spLocks noGrp="1"/>
          </p:cNvSpPr>
          <p:nvPr>
            <p:ph type="ftr" sz="quarter" idx="15"/>
          </p:nvPr>
        </p:nvSpPr>
        <p:spPr>
          <a:xfrm>
            <a:off x="1619672" y="216659"/>
            <a:ext cx="4419127" cy="140529"/>
          </a:xfrm>
          <a:prstGeom prst="rect">
            <a:avLst/>
          </a:prstGeom>
        </p:spPr>
        <p:txBody>
          <a:bodyPr/>
          <a:lstStyle/>
          <a:p>
            <a:endParaRPr lang="da-DK" dirty="0"/>
          </a:p>
        </p:txBody>
      </p:sp>
      <p:sp>
        <p:nvSpPr>
          <p:cNvPr id="7" name="Slide Number Placeholder 6" hidden="1"/>
          <p:cNvSpPr>
            <a:spLocks noGrp="1"/>
          </p:cNvSpPr>
          <p:nvPr>
            <p:ph type="sldNum" sz="quarter" idx="16"/>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649214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3" name="Date Placeholder 2" hidden="1"/>
          <p:cNvSpPr>
            <a:spLocks noGrp="1"/>
          </p:cNvSpPr>
          <p:nvPr>
            <p:ph type="dt" sz="half" idx="10"/>
          </p:nvPr>
        </p:nvSpPr>
        <p:spPr>
          <a:xfrm>
            <a:off x="6038800" y="214983"/>
            <a:ext cx="2133600" cy="142205"/>
          </a:xfrm>
          <a:prstGeom prst="rect">
            <a:avLst/>
          </a:prstGeom>
        </p:spPr>
        <p:txBody>
          <a:bodyPr/>
          <a:lstStyle/>
          <a:p>
            <a:endParaRPr lang="da-DK" dirty="0"/>
          </a:p>
        </p:txBody>
      </p:sp>
      <p:sp>
        <p:nvSpPr>
          <p:cNvPr id="4" name="Footer Placeholder 3" hidden="1"/>
          <p:cNvSpPr>
            <a:spLocks noGrp="1"/>
          </p:cNvSpPr>
          <p:nvPr>
            <p:ph type="ftr" sz="quarter" idx="11"/>
          </p:nvPr>
        </p:nvSpPr>
        <p:spPr>
          <a:xfrm>
            <a:off x="1619672" y="216659"/>
            <a:ext cx="4419127" cy="140529"/>
          </a:xfrm>
          <a:prstGeom prst="rect">
            <a:avLst/>
          </a:prstGeom>
        </p:spPr>
        <p:txBody>
          <a:bodyPr/>
          <a:lstStyle/>
          <a:p>
            <a:endParaRPr lang="da-DK" dirty="0"/>
          </a:p>
        </p:txBody>
      </p:sp>
      <p:sp>
        <p:nvSpPr>
          <p:cNvPr id="5" name="Slide Number Placeholder 4" hidden="1"/>
          <p:cNvSpPr>
            <a:spLocks noGrp="1"/>
          </p:cNvSpPr>
          <p:nvPr>
            <p:ph type="sldNum" sz="quarter" idx="12"/>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119849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a:xfrm>
            <a:off x="6038800" y="214983"/>
            <a:ext cx="2133600" cy="142205"/>
          </a:xfrm>
          <a:prstGeom prst="rect">
            <a:avLst/>
          </a:prstGeom>
        </p:spPr>
        <p:txBody>
          <a:bodyPr/>
          <a:lstStyle/>
          <a:p>
            <a:endParaRPr lang="da-DK" dirty="0"/>
          </a:p>
        </p:txBody>
      </p:sp>
      <p:sp>
        <p:nvSpPr>
          <p:cNvPr id="3" name="Footer Placeholder 2" hidden="1"/>
          <p:cNvSpPr>
            <a:spLocks noGrp="1"/>
          </p:cNvSpPr>
          <p:nvPr>
            <p:ph type="ftr" sz="quarter" idx="11"/>
          </p:nvPr>
        </p:nvSpPr>
        <p:spPr>
          <a:xfrm>
            <a:off x="1619672" y="216659"/>
            <a:ext cx="4419127" cy="140529"/>
          </a:xfrm>
          <a:prstGeom prst="rect">
            <a:avLst/>
          </a:prstGeom>
        </p:spPr>
        <p:txBody>
          <a:bodyPr/>
          <a:lstStyle/>
          <a:p>
            <a:endParaRPr lang="da-DK" dirty="0"/>
          </a:p>
        </p:txBody>
      </p:sp>
      <p:sp>
        <p:nvSpPr>
          <p:cNvPr id="4" name="Slide Number Placeholder 3" hidden="1"/>
          <p:cNvSpPr>
            <a:spLocks noGrp="1"/>
          </p:cNvSpPr>
          <p:nvPr>
            <p:ph type="sldNum" sz="quarter" idx="12"/>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20919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 title slide">
    <p:spTree>
      <p:nvGrpSpPr>
        <p:cNvPr id="1" name=""/>
        <p:cNvGrpSpPr/>
        <p:nvPr/>
      </p:nvGrpSpPr>
      <p:grpSpPr>
        <a:xfrm>
          <a:off x="0" y="0"/>
          <a:ext cx="0" cy="0"/>
          <a:chOff x="0" y="0"/>
          <a:chExt cx="0" cy="0"/>
        </a:xfrm>
      </p:grpSpPr>
      <p:sp>
        <p:nvSpPr>
          <p:cNvPr id="14" name="Rectangle 13"/>
          <p:cNvSpPr/>
          <p:nvPr userDrawn="1"/>
        </p:nvSpPr>
        <p:spPr>
          <a:xfrm>
            <a:off x="-3600" y="0"/>
            <a:ext cx="9147600" cy="6861600"/>
          </a:xfrm>
          <a:prstGeom prst="rect">
            <a:avLst/>
          </a:prstGeom>
          <a:solidFill>
            <a:schemeClr val="accent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sp>
        <p:nvSpPr>
          <p:cNvPr id="17" name="Title 1"/>
          <p:cNvSpPr>
            <a:spLocks noGrp="1"/>
          </p:cNvSpPr>
          <p:nvPr>
            <p:ph type="ctrTitle"/>
          </p:nvPr>
        </p:nvSpPr>
        <p:spPr>
          <a:xfrm>
            <a:off x="493200" y="2257424"/>
            <a:ext cx="4770950" cy="3142575"/>
          </a:xfrm>
        </p:spPr>
        <p:txBody>
          <a:bodyPr/>
          <a:lstStyle>
            <a:lvl1pPr>
              <a:lnSpc>
                <a:spcPts val="6000"/>
              </a:lnSpc>
              <a:defRPr sz="5400">
                <a:solidFill>
                  <a:schemeClr val="bg1"/>
                </a:solidFill>
              </a:defRPr>
            </a:lvl1pPr>
          </a:lstStyle>
          <a:p>
            <a:r>
              <a:rPr lang="da-DK" dirty="0"/>
              <a:t>Klik for at redigere i master</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400" y="2412000"/>
            <a:ext cx="2014460" cy="4155272"/>
          </a:xfrm>
          <a:prstGeom prst="rect">
            <a:avLst/>
          </a:prstGeom>
        </p:spPr>
      </p:pic>
      <p:grpSp>
        <p:nvGrpSpPr>
          <p:cNvPr id="25" name="Group 24"/>
          <p:cNvGrpSpPr/>
          <p:nvPr userDrawn="1"/>
        </p:nvGrpSpPr>
        <p:grpSpPr>
          <a:xfrm>
            <a:off x="9226996" y="0"/>
            <a:ext cx="2185129" cy="5661533"/>
            <a:chOff x="9226996" y="0"/>
            <a:chExt cx="2185129" cy="5661533"/>
          </a:xfrm>
        </p:grpSpPr>
        <p:pic>
          <p:nvPicPr>
            <p:cNvPr id="26"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252000" y="0"/>
              <a:ext cx="2160125"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5"/>
            <p:cNvSpPr txBox="1">
              <a:spLocks noChangeArrowheads="1"/>
            </p:cNvSpPr>
            <p:nvPr userDrawn="1"/>
          </p:nvSpPr>
          <p:spPr bwMode="auto">
            <a:xfrm>
              <a:off x="9250609" y="2024063"/>
              <a:ext cx="1838871"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tabLst>
                  <a:tab pos="134938" algn="l"/>
                </a:tabLst>
              </a:pPr>
              <a:r>
                <a:rPr lang="da-DK" sz="1000" b="1" noProof="1">
                  <a:solidFill>
                    <a:schemeClr val="tx1">
                      <a:lumMod val="75000"/>
                      <a:lumOff val="25000"/>
                    </a:schemeClr>
                  </a:solidFill>
                </a:rPr>
                <a:t>Vælg Printer version</a:t>
              </a:r>
            </a:p>
            <a:p>
              <a:pPr marL="0" indent="0" algn="l" eaLnBrk="1" hangingPunct="1">
                <a:buFontTx/>
                <a:buNone/>
                <a:tabLst>
                  <a:tab pos="134938"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Design</a:t>
              </a:r>
              <a:r>
                <a:rPr lang="da-DK" sz="1000" baseline="0" noProof="1">
                  <a:solidFill>
                    <a:schemeClr val="tx1">
                      <a:lumMod val="75000"/>
                      <a:lumOff val="25000"/>
                    </a:schemeClr>
                  </a:solidFill>
                </a:rPr>
                <a:t>-fanen</a:t>
              </a:r>
            </a:p>
            <a:p>
              <a:pPr marL="0" indent="0" algn="l" eaLnBrk="1" hangingPunct="1">
                <a:buFontTx/>
                <a:buNone/>
                <a:tabLst>
                  <a:tab pos="134938" algn="l"/>
                </a:tabLst>
              </a:pPr>
              <a:r>
                <a:rPr lang="da-DK" sz="1000" b="1" baseline="0" noProof="1">
                  <a:solidFill>
                    <a:schemeClr val="tx1">
                      <a:lumMod val="75000"/>
                      <a:lumOff val="25000"/>
                    </a:schemeClr>
                  </a:solidFill>
                </a:rPr>
                <a:t>2.	</a:t>
              </a:r>
              <a:r>
                <a:rPr lang="da-DK" sz="1000" baseline="0" noProof="1">
                  <a:solidFill>
                    <a:schemeClr val="tx1">
                      <a:lumMod val="75000"/>
                      <a:lumOff val="25000"/>
                    </a:schemeClr>
                  </a:solidFill>
                </a:rPr>
                <a:t>Under </a:t>
              </a:r>
              <a:r>
                <a:rPr lang="da-DK" sz="1000" b="1" baseline="0" noProof="1">
                  <a:solidFill>
                    <a:schemeClr val="tx1">
                      <a:lumMod val="75000"/>
                      <a:lumOff val="25000"/>
                    </a:schemeClr>
                  </a:solidFill>
                </a:rPr>
                <a:t>Tema</a:t>
              </a:r>
              <a:r>
                <a:rPr lang="da-DK" sz="1000" baseline="0" noProof="1">
                  <a:solidFill>
                    <a:schemeClr val="tx1">
                      <a:lumMod val="75000"/>
                      <a:lumOff val="25000"/>
                    </a:schemeClr>
                  </a:solidFill>
                </a:rPr>
                <a:t>, højre klik på 	</a:t>
              </a:r>
              <a:r>
                <a:rPr lang="da-DK" sz="1000" b="1" baseline="0" noProof="1">
                  <a:solidFill>
                    <a:schemeClr val="tx1">
                      <a:lumMod val="75000"/>
                      <a:lumOff val="25000"/>
                    </a:schemeClr>
                  </a:solidFill>
                </a:rPr>
                <a:t>Eksport Kredit Fonden print</a:t>
              </a:r>
            </a:p>
            <a:p>
              <a:pPr marL="0" indent="0" algn="l" eaLnBrk="1" hangingPunct="1">
                <a:buFontTx/>
                <a:buNone/>
                <a:tabLst>
                  <a:tab pos="134938" algn="l"/>
                </a:tabLst>
              </a:pPr>
              <a:r>
                <a:rPr lang="da-DK" sz="1000" b="1" baseline="0" noProof="1">
                  <a:solidFill>
                    <a:schemeClr val="tx1">
                      <a:lumMod val="75000"/>
                      <a:lumOff val="25000"/>
                    </a:schemeClr>
                  </a:solidFill>
                </a:rPr>
                <a:t>3.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Anvend på alle dias</a:t>
              </a:r>
              <a:endParaRPr lang="da-DK" sz="1000" noProof="1">
                <a:solidFill>
                  <a:schemeClr val="tx1">
                    <a:lumMod val="75000"/>
                    <a:lumOff val="25000"/>
                  </a:schemeClr>
                </a:solidFill>
              </a:endParaRPr>
            </a:p>
          </p:txBody>
        </p:sp>
        <p:grpSp>
          <p:nvGrpSpPr>
            <p:cNvPr id="28" name="Group 27"/>
            <p:cNvGrpSpPr/>
            <p:nvPr userDrawn="1"/>
          </p:nvGrpSpPr>
          <p:grpSpPr>
            <a:xfrm>
              <a:off x="9226996" y="4833156"/>
              <a:ext cx="1579372" cy="828377"/>
              <a:chOff x="9226996" y="5150206"/>
              <a:chExt cx="1579372" cy="828377"/>
            </a:xfrm>
          </p:grpSpPr>
          <p:pic>
            <p:nvPicPr>
              <p:cNvPr id="29"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9226996" y="5321221"/>
                <a:ext cx="978158" cy="50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userDrawn="1"/>
            </p:nvPicPr>
            <p:blipFill rotWithShape="1">
              <a:blip r:embed="rId5">
                <a:extLst>
                  <a:ext uri="{28A0092B-C50C-407E-A947-70E740481C1C}">
                    <a14:useLocalDpi xmlns:a14="http://schemas.microsoft.com/office/drawing/2010/main"/>
                  </a:ext>
                </a:extLst>
              </a:blip>
              <a:srcRect t="46336"/>
              <a:stretch/>
            </p:blipFill>
            <p:spPr bwMode="auto">
              <a:xfrm>
                <a:off x="9226996" y="5831629"/>
                <a:ext cx="1579372" cy="14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l="2" r="-3" b="72749"/>
              <a:stretch/>
            </p:blipFill>
            <p:spPr bwMode="auto">
              <a:xfrm>
                <a:off x="9226996" y="5150206"/>
                <a:ext cx="978158" cy="18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9226996" y="5704260"/>
                <a:ext cx="978158" cy="12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userDrawn="1"/>
            </p:nvSpPr>
            <p:spPr>
              <a:xfrm>
                <a:off x="9688757" y="5335901"/>
                <a:ext cx="550915" cy="3961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grpSp>
      </p:grpSp>
      <p:sp>
        <p:nvSpPr>
          <p:cNvPr id="38" name="SD_ART_LogoLarge"/>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4" name="SD_ART_LogoLarge_bmkArt"/>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
        <p:nvSpPr>
          <p:cNvPr id="40" name="SD_FLD_SubTitle"/>
          <p:cNvSpPr/>
          <p:nvPr userDrawn="1"/>
        </p:nvSpPr>
        <p:spPr>
          <a:xfrm>
            <a:off x="540000" y="5472223"/>
            <a:ext cx="4726800" cy="29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300" dirty="0">
                <a:solidFill>
                  <a:schemeClr val="bg1"/>
                </a:solidFill>
                <a:latin typeface="EKF Medium" pitchFamily="2" charset="0"/>
              </a:rPr>
              <a:t>Et samarbejde mellem EKF og din bank</a:t>
            </a:r>
          </a:p>
        </p:txBody>
      </p:sp>
      <p:sp>
        <p:nvSpPr>
          <p:cNvPr id="41" name="SD_FLD_DateField"/>
          <p:cNvSpPr/>
          <p:nvPr userDrawn="1"/>
        </p:nvSpPr>
        <p:spPr>
          <a:xfrm>
            <a:off x="538763" y="5766903"/>
            <a:ext cx="4726800" cy="2628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1300" dirty="0">
              <a:solidFill>
                <a:schemeClr val="bg1"/>
              </a:solidFill>
              <a:latin typeface="EKF Medium" pitchFamily="2" charset="0"/>
            </a:endParaRPr>
          </a:p>
        </p:txBody>
      </p:sp>
      <p:sp>
        <p:nvSpPr>
          <p:cNvPr id="42" name="SD_FLD_Name"/>
          <p:cNvSpPr/>
          <p:nvPr userDrawn="1"/>
        </p:nvSpPr>
        <p:spPr>
          <a:xfrm>
            <a:off x="539750" y="6107740"/>
            <a:ext cx="4726800" cy="38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endParaRPr lang="da-DK" sz="1300" dirty="0">
              <a:solidFill>
                <a:schemeClr val="bg1"/>
              </a:solidFill>
              <a:latin typeface="EKF Medium" pitchFamily="2" charset="0"/>
            </a:endParaRPr>
          </a:p>
        </p:txBody>
      </p:sp>
    </p:spTree>
    <p:extLst>
      <p:ext uri="{BB962C8B-B14F-4D97-AF65-F5344CB8AC3E}">
        <p14:creationId xmlns:p14="http://schemas.microsoft.com/office/powerpoint/2010/main" val="1414974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Date Placeholder 1" hidden="1"/>
          <p:cNvSpPr>
            <a:spLocks noGrp="1"/>
          </p:cNvSpPr>
          <p:nvPr>
            <p:ph type="dt" sz="half" idx="10"/>
          </p:nvPr>
        </p:nvSpPr>
        <p:spPr>
          <a:xfrm>
            <a:off x="6038800" y="214983"/>
            <a:ext cx="2133600" cy="142205"/>
          </a:xfrm>
          <a:prstGeom prst="rect">
            <a:avLst/>
          </a:prstGeom>
        </p:spPr>
        <p:txBody>
          <a:bodyPr/>
          <a:lstStyle>
            <a:lvl1pPr>
              <a:defRPr>
                <a:solidFill>
                  <a:schemeClr val="accent1"/>
                </a:solidFill>
              </a:defRPr>
            </a:lvl1pPr>
          </a:lstStyle>
          <a:p>
            <a:endParaRPr lang="da-DK" dirty="0"/>
          </a:p>
        </p:txBody>
      </p:sp>
      <p:sp>
        <p:nvSpPr>
          <p:cNvPr id="3" name="Footer Placeholder 2" hidden="1"/>
          <p:cNvSpPr>
            <a:spLocks noGrp="1"/>
          </p:cNvSpPr>
          <p:nvPr>
            <p:ph type="ftr" sz="quarter" idx="11"/>
          </p:nvPr>
        </p:nvSpPr>
        <p:spPr>
          <a:xfrm>
            <a:off x="1619672" y="216659"/>
            <a:ext cx="4419127" cy="140529"/>
          </a:xfrm>
          <a:prstGeom prst="rect">
            <a:avLst/>
          </a:prstGeom>
        </p:spPr>
        <p:txBody>
          <a:bodyPr/>
          <a:lstStyle>
            <a:lvl1pPr>
              <a:defRPr>
                <a:solidFill>
                  <a:schemeClr val="accent1"/>
                </a:solidFill>
              </a:defRPr>
            </a:lvl1pPr>
          </a:lstStyle>
          <a:p>
            <a:endParaRPr lang="da-DK" dirty="0"/>
          </a:p>
        </p:txBody>
      </p:sp>
      <p:sp>
        <p:nvSpPr>
          <p:cNvPr id="5" name="Slide Number Placeholder 4" hidden="1"/>
          <p:cNvSpPr>
            <a:spLocks noGrp="1"/>
          </p:cNvSpPr>
          <p:nvPr>
            <p:ph type="sldNum" sz="quarter" idx="12"/>
          </p:nvPr>
        </p:nvSpPr>
        <p:spPr>
          <a:xfrm>
            <a:off x="8172400" y="99906"/>
            <a:ext cx="729444" cy="365125"/>
          </a:xfrm>
          <a:prstGeom prst="rect">
            <a:avLst/>
          </a:prstGeom>
        </p:spPr>
        <p:txBody>
          <a:bodyPr/>
          <a:lstStyle>
            <a:lvl1pPr>
              <a:defRPr>
                <a:solidFill>
                  <a:schemeClr val="accent1"/>
                </a:solidFill>
              </a:defRPr>
            </a:lvl1pPr>
          </a:lstStyle>
          <a:p>
            <a:r>
              <a:rPr lang="da-DK" dirty="0"/>
              <a:t>SLIDE </a:t>
            </a:r>
            <a:fld id="{EAF38D91-B15F-4869-9D1A-38B03E6BE5A9}" type="slidenum">
              <a:rPr lang="da-DK" smtClean="0"/>
              <a:pPr/>
              <a:t>‹nr.›</a:t>
            </a:fld>
            <a:endParaRPr lang="da-DK" dirty="0"/>
          </a:p>
        </p:txBody>
      </p:sp>
      <p:sp>
        <p:nvSpPr>
          <p:cNvPr id="8" name="SD_ART_LogoMedium"/>
          <p:cNvSpPr/>
          <p:nvPr userDrawn="1"/>
        </p:nvSpPr>
        <p:spPr>
          <a:xfrm>
            <a:off x="4197600" y="3081600"/>
            <a:ext cx="2250000" cy="705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9" name="SD_ART_LogoMedium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601" y="3081600"/>
            <a:ext cx="2254077" cy="705600"/>
          </a:xfrm>
          <a:prstGeom prst="rect">
            <a:avLst/>
          </a:prstGeom>
        </p:spPr>
      </p:pic>
    </p:spTree>
    <p:extLst>
      <p:ext uri="{BB962C8B-B14F-4D97-AF65-F5344CB8AC3E}">
        <p14:creationId xmlns:p14="http://schemas.microsoft.com/office/powerpoint/2010/main" val="3597262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hoto Presentation title and date">
    <p:spTree>
      <p:nvGrpSpPr>
        <p:cNvPr id="1" name=""/>
        <p:cNvGrpSpPr/>
        <p:nvPr/>
      </p:nvGrpSpPr>
      <p:grpSpPr>
        <a:xfrm>
          <a:off x="0" y="0"/>
          <a:ext cx="0" cy="0"/>
          <a:chOff x="0" y="0"/>
          <a:chExt cx="0" cy="0"/>
        </a:xfrm>
      </p:grpSpPr>
      <p:sp>
        <p:nvSpPr>
          <p:cNvPr id="48" name="White background"/>
          <p:cNvSpPr/>
          <p:nvPr userDrawn="1"/>
        </p:nvSpPr>
        <p:spPr>
          <a:xfrm>
            <a:off x="-1" y="0"/>
            <a:ext cx="9154065" cy="6861600"/>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47" name="SD_ART_Cover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9154065" cy="6865200"/>
          </a:xfrm>
          <a:prstGeom prst="rect">
            <a:avLst/>
          </a:prstGeom>
        </p:spPr>
      </p:pic>
      <p:pic>
        <p:nvPicPr>
          <p:cNvPr id="3" name="SD_ART_CoverPicture_bmkArt"/>
          <p:cNvPicPr>
            <a:picLocks noChangeAspect="1"/>
          </p:cNvPicPr>
          <p:nvPr userDrawn="1"/>
        </p:nvPicPr>
        <p:blipFill>
          <a:blip r:embed="rId3">
            <a:extLst>
              <a:ext uri="{28A0092B-C50C-407E-A947-70E740481C1C}">
                <a14:useLocalDpi xmlns:a14="http://schemas.microsoft.com/office/drawing/2010/main" val="0"/>
              </a:ext>
            </a:extLst>
          </a:blip>
          <a:srcRect t="24968" b="24968"/>
          <a:stretch>
            <a:fillRect/>
          </a:stretch>
        </p:blipFill>
        <p:spPr>
          <a:xfrm>
            <a:off x="0" y="-3599"/>
            <a:ext cx="9154065" cy="686519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04761" y="2334966"/>
            <a:ext cx="2055571" cy="4240073"/>
          </a:xfrm>
          <a:prstGeom prst="rect">
            <a:avLst/>
          </a:prstGeom>
        </p:spPr>
      </p:pic>
      <p:sp>
        <p:nvSpPr>
          <p:cNvPr id="2" name="Title 1"/>
          <p:cNvSpPr>
            <a:spLocks noGrp="1"/>
          </p:cNvSpPr>
          <p:nvPr>
            <p:ph type="ctrTitle"/>
          </p:nvPr>
        </p:nvSpPr>
        <p:spPr>
          <a:xfrm>
            <a:off x="493200" y="2257424"/>
            <a:ext cx="4770950" cy="3142575"/>
          </a:xfrm>
        </p:spPr>
        <p:txBody>
          <a:bodyPr/>
          <a:lstStyle>
            <a:lvl1pPr>
              <a:lnSpc>
                <a:spcPts val="4900"/>
              </a:lnSpc>
              <a:defRPr sz="5000">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9" name="Freeform 5"/>
          <p:cNvSpPr>
            <a:spLocks/>
          </p:cNvSpPr>
          <p:nvPr userDrawn="1"/>
        </p:nvSpPr>
        <p:spPr bwMode="auto">
          <a:xfrm>
            <a:off x="5531656" y="2343600"/>
            <a:ext cx="1960563" cy="4102100"/>
          </a:xfrm>
          <a:custGeom>
            <a:avLst/>
            <a:gdLst>
              <a:gd name="T0" fmla="*/ 10 w 7409"/>
              <a:gd name="T1" fmla="*/ 0 h 15508"/>
              <a:gd name="T2" fmla="*/ 5027 w 7409"/>
              <a:gd name="T3" fmla="*/ 7758 h 15508"/>
              <a:gd name="T4" fmla="*/ 0 w 7409"/>
              <a:gd name="T5" fmla="*/ 15508 h 15508"/>
              <a:gd name="T6" fmla="*/ 2364 w 7409"/>
              <a:gd name="T7" fmla="*/ 15508 h 15508"/>
              <a:gd name="T8" fmla="*/ 7409 w 7409"/>
              <a:gd name="T9" fmla="*/ 7757 h 15508"/>
              <a:gd name="T10" fmla="*/ 2408 w 7409"/>
              <a:gd name="T11" fmla="*/ 0 h 15508"/>
              <a:gd name="T12" fmla="*/ 10 w 7409"/>
              <a:gd name="T13" fmla="*/ 0 h 15508"/>
            </a:gdLst>
            <a:ahLst/>
            <a:cxnLst>
              <a:cxn ang="0">
                <a:pos x="T0" y="T1"/>
              </a:cxn>
              <a:cxn ang="0">
                <a:pos x="T2" y="T3"/>
              </a:cxn>
              <a:cxn ang="0">
                <a:pos x="T4" y="T5"/>
              </a:cxn>
              <a:cxn ang="0">
                <a:pos x="T6" y="T7"/>
              </a:cxn>
              <a:cxn ang="0">
                <a:pos x="T8" y="T9"/>
              </a:cxn>
              <a:cxn ang="0">
                <a:pos x="T10" y="T11"/>
              </a:cxn>
              <a:cxn ang="0">
                <a:pos x="T12" y="T13"/>
              </a:cxn>
            </a:cxnLst>
            <a:rect l="0" t="0" r="r" b="b"/>
            <a:pathLst>
              <a:path w="7409" h="15508">
                <a:moveTo>
                  <a:pt x="10" y="0"/>
                </a:moveTo>
                <a:lnTo>
                  <a:pt x="5027" y="7758"/>
                </a:lnTo>
                <a:lnTo>
                  <a:pt x="0" y="15508"/>
                </a:lnTo>
                <a:lnTo>
                  <a:pt x="2364" y="15508"/>
                </a:lnTo>
                <a:lnTo>
                  <a:pt x="7409" y="7757"/>
                </a:lnTo>
                <a:lnTo>
                  <a:pt x="2408" y="0"/>
                </a:ln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latin typeface="EKF Light" pitchFamily="2" charset="0"/>
            </a:endParaRPr>
          </a:p>
        </p:txBody>
      </p:sp>
      <p:sp>
        <p:nvSpPr>
          <p:cNvPr id="4" name="Date Placeholder 3" hidden="1"/>
          <p:cNvSpPr>
            <a:spLocks noGrp="1"/>
          </p:cNvSpPr>
          <p:nvPr>
            <p:ph type="dt" sz="half" idx="14"/>
          </p:nvPr>
        </p:nvSpPr>
        <p:spPr>
          <a:xfrm>
            <a:off x="6038800" y="-740399"/>
            <a:ext cx="2133600" cy="142205"/>
          </a:xfrm>
        </p:spPr>
        <p:txBody>
          <a:bodyPr/>
          <a:lstStyle>
            <a:lvl1pPr>
              <a:defRPr>
                <a:solidFill>
                  <a:schemeClr val="tx2">
                    <a:lumMod val="25000"/>
                    <a:lumOff val="75000"/>
                  </a:schemeClr>
                </a:solidFill>
              </a:defRPr>
            </a:lvl1pPr>
          </a:lstStyle>
          <a:p>
            <a:endParaRPr lang="da-DK" dirty="0"/>
          </a:p>
        </p:txBody>
      </p:sp>
      <p:sp>
        <p:nvSpPr>
          <p:cNvPr id="5" name="Footer Placeholder 4" hidden="1"/>
          <p:cNvSpPr>
            <a:spLocks noGrp="1"/>
          </p:cNvSpPr>
          <p:nvPr>
            <p:ph type="ftr" sz="quarter" idx="15"/>
          </p:nvPr>
        </p:nvSpPr>
        <p:spPr>
          <a:xfrm>
            <a:off x="1141412" y="-738723"/>
            <a:ext cx="4897387" cy="140529"/>
          </a:xfrm>
        </p:spPr>
        <p:txBody>
          <a:bodyPr/>
          <a:lstStyle>
            <a:lvl1pPr>
              <a:defRPr>
                <a:solidFill>
                  <a:schemeClr val="tx2">
                    <a:lumMod val="25000"/>
                    <a:lumOff val="75000"/>
                  </a:schemeClr>
                </a:solidFill>
              </a:defRPr>
            </a:lvl1pPr>
          </a:lstStyle>
          <a:p>
            <a:endParaRPr lang="da-DK" dirty="0"/>
          </a:p>
        </p:txBody>
      </p:sp>
      <p:sp>
        <p:nvSpPr>
          <p:cNvPr id="6" name="Slide Number Placeholder 5" hidden="1"/>
          <p:cNvSpPr>
            <a:spLocks noGrp="1"/>
          </p:cNvSpPr>
          <p:nvPr>
            <p:ph type="sldNum" sz="quarter" idx="16"/>
          </p:nvPr>
        </p:nvSpPr>
        <p:spPr>
          <a:xfrm>
            <a:off x="8172400" y="-855476"/>
            <a:ext cx="729444" cy="365125"/>
          </a:xfrm>
        </p:spPr>
        <p:txBody>
          <a:bodyPr/>
          <a:lstStyle>
            <a:lvl1pPr>
              <a:defRPr>
                <a:solidFill>
                  <a:schemeClr val="tx2">
                    <a:lumMod val="25000"/>
                    <a:lumOff val="75000"/>
                  </a:schemeClr>
                </a:solidFill>
              </a:defRPr>
            </a:lvl1pPr>
          </a:lstStyle>
          <a:p>
            <a:r>
              <a:rPr lang="da-DK" dirty="0"/>
              <a:t>SLIDE </a:t>
            </a:r>
            <a:fld id="{EAF38D91-B15F-4869-9D1A-38B03E6BE5A9}" type="slidenum">
              <a:rPr lang="da-DK" smtClean="0"/>
              <a:pPr/>
              <a:t>‹nr.›</a:t>
            </a:fld>
            <a:endParaRPr lang="da-DK" dirty="0"/>
          </a:p>
        </p:txBody>
      </p:sp>
      <p:sp>
        <p:nvSpPr>
          <p:cNvPr id="21" name="SD_ART_LogoLargePrint"/>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12" name="SD_ART_LogoLargePrint_bmkArt"/>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
        <p:nvSpPr>
          <p:cNvPr id="23" name="SD_FLD_SubTitle"/>
          <p:cNvSpPr/>
          <p:nvPr userDrawn="1"/>
        </p:nvSpPr>
        <p:spPr>
          <a:xfrm>
            <a:off x="540000" y="5472223"/>
            <a:ext cx="4726800" cy="29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300" dirty="0">
                <a:solidFill>
                  <a:schemeClr val="accent1"/>
                </a:solidFill>
                <a:latin typeface="EKF Medium" pitchFamily="2" charset="0"/>
              </a:rPr>
              <a:t>Et samarbejde mellem EKF og din bank</a:t>
            </a:r>
          </a:p>
        </p:txBody>
      </p:sp>
      <p:sp>
        <p:nvSpPr>
          <p:cNvPr id="25" name="SD_FLD_DateField"/>
          <p:cNvSpPr/>
          <p:nvPr userDrawn="1"/>
        </p:nvSpPr>
        <p:spPr>
          <a:xfrm>
            <a:off x="538763" y="5766903"/>
            <a:ext cx="4726800" cy="2628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1300" dirty="0">
              <a:solidFill>
                <a:schemeClr val="accent1"/>
              </a:solidFill>
              <a:latin typeface="EKF Medium" pitchFamily="2" charset="0"/>
            </a:endParaRPr>
          </a:p>
        </p:txBody>
      </p:sp>
      <p:sp>
        <p:nvSpPr>
          <p:cNvPr id="26" name="SD_FLD_Name"/>
          <p:cNvSpPr/>
          <p:nvPr userDrawn="1"/>
        </p:nvSpPr>
        <p:spPr>
          <a:xfrm>
            <a:off x="539750" y="6107740"/>
            <a:ext cx="4726800" cy="38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endParaRPr lang="da-DK" sz="1300" dirty="0">
              <a:solidFill>
                <a:schemeClr val="accent1"/>
              </a:solidFill>
              <a:latin typeface="EKF Medium" pitchFamily="2" charset="0"/>
            </a:endParaRPr>
          </a:p>
        </p:txBody>
      </p:sp>
      <p:grpSp>
        <p:nvGrpSpPr>
          <p:cNvPr id="36" name="Group 35"/>
          <p:cNvGrpSpPr/>
          <p:nvPr userDrawn="1"/>
        </p:nvGrpSpPr>
        <p:grpSpPr>
          <a:xfrm>
            <a:off x="9236800" y="5013176"/>
            <a:ext cx="978159" cy="681425"/>
            <a:chOff x="9288524" y="5301206"/>
            <a:chExt cx="978159" cy="681425"/>
          </a:xfrm>
        </p:grpSpPr>
        <p:pic>
          <p:nvPicPr>
            <p:cNvPr id="37" name="Picture 2"/>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9288524" y="5472223"/>
              <a:ext cx="978158" cy="50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 r="-3" b="72749"/>
            <a:stretch/>
          </p:blipFill>
          <p:spPr bwMode="auto">
            <a:xfrm>
              <a:off x="9288525" y="5301206"/>
              <a:ext cx="978158" cy="18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9288524" y="5855262"/>
              <a:ext cx="978158" cy="12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2"/>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a:off x="9236801" y="5713708"/>
            <a:ext cx="729863" cy="12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Oval 41"/>
          <p:cNvSpPr/>
          <p:nvPr userDrawn="1"/>
        </p:nvSpPr>
        <p:spPr>
          <a:xfrm>
            <a:off x="9223700" y="5198873"/>
            <a:ext cx="550915" cy="3961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sp>
        <p:nvSpPr>
          <p:cNvPr id="43" name="TextBox 5"/>
          <p:cNvSpPr txBox="1">
            <a:spLocks noChangeArrowheads="1"/>
          </p:cNvSpPr>
          <p:nvPr userDrawn="1"/>
        </p:nvSpPr>
        <p:spPr bwMode="auto">
          <a:xfrm>
            <a:off x="9250609" y="2024063"/>
            <a:ext cx="1946127"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r>
              <a:rPr lang="da-DK" sz="1000" b="1" noProof="1">
                <a:solidFill>
                  <a:schemeClr val="tx1">
                    <a:lumMod val="75000"/>
                    <a:lumOff val="25000"/>
                  </a:schemeClr>
                </a:solidFill>
              </a:rPr>
              <a:t>Vælg farvet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version</a:t>
            </a:r>
          </a:p>
          <a:p>
            <a:pPr marL="0" indent="0" algn="l" eaLnBrk="1" hangingPunct="1">
              <a:buNone/>
              <a:tabLst>
                <a:tab pos="134938"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Vælg </a:t>
            </a:r>
            <a:r>
              <a:rPr lang="da-DK" sz="1000" b="1" i="0" baseline="0" noProof="1">
                <a:solidFill>
                  <a:schemeClr val="tx1">
                    <a:lumMod val="75000"/>
                    <a:lumOff val="25000"/>
                  </a:schemeClr>
                </a:solidFill>
              </a:rPr>
              <a:t>Design</a:t>
            </a:r>
            <a:r>
              <a:rPr lang="da-DK" sz="1000" baseline="0" noProof="1">
                <a:solidFill>
                  <a:schemeClr val="tx1">
                    <a:lumMod val="75000"/>
                    <a:lumOff val="25000"/>
                  </a:schemeClr>
                </a:solidFill>
              </a:rPr>
              <a:t>-fanen</a:t>
            </a:r>
          </a:p>
          <a:p>
            <a:pPr marL="0" indent="0" algn="l" eaLnBrk="1" hangingPunct="1">
              <a:buNone/>
              <a:tabLst>
                <a:tab pos="134938" algn="l"/>
              </a:tabLst>
            </a:pPr>
            <a:r>
              <a:rPr lang="da-DK" sz="1000" b="1" baseline="0" noProof="1">
                <a:solidFill>
                  <a:schemeClr val="tx1">
                    <a:lumMod val="75000"/>
                    <a:lumOff val="25000"/>
                  </a:schemeClr>
                </a:solidFill>
              </a:rPr>
              <a:t>2.	</a:t>
            </a:r>
            <a:r>
              <a:rPr lang="da-DK" sz="1000" baseline="0" noProof="1">
                <a:solidFill>
                  <a:schemeClr val="tx1">
                    <a:lumMod val="75000"/>
                    <a:lumOff val="25000"/>
                  </a:schemeClr>
                </a:solidFill>
              </a:rPr>
              <a:t>Under </a:t>
            </a:r>
            <a:r>
              <a:rPr lang="da-DK" sz="1000" b="1" baseline="0" noProof="1">
                <a:solidFill>
                  <a:schemeClr val="tx1">
                    <a:lumMod val="75000"/>
                    <a:lumOff val="25000"/>
                  </a:schemeClr>
                </a:solidFill>
              </a:rPr>
              <a:t>Tema</a:t>
            </a:r>
            <a:r>
              <a:rPr lang="da-DK" sz="1000" baseline="0" noProof="1">
                <a:solidFill>
                  <a:schemeClr val="tx1">
                    <a:lumMod val="75000"/>
                    <a:lumOff val="25000"/>
                  </a:schemeClr>
                </a:solidFill>
              </a:rPr>
              <a:t>, højre klik på 	</a:t>
            </a:r>
            <a:r>
              <a:rPr lang="da-DK" sz="1000" b="1" baseline="0" noProof="1">
                <a:solidFill>
                  <a:schemeClr val="tx1">
                    <a:lumMod val="75000"/>
                    <a:lumOff val="25000"/>
                  </a:schemeClr>
                </a:solidFill>
              </a:rPr>
              <a:t>Eksport Kredit Fonden purple</a:t>
            </a:r>
            <a:endParaRPr lang="da-DK" sz="1000" b="0" baseline="0" noProof="1">
              <a:solidFill>
                <a:schemeClr val="tx1">
                  <a:lumMod val="75000"/>
                  <a:lumOff val="25000"/>
                </a:schemeClr>
              </a:solidFill>
            </a:endParaRPr>
          </a:p>
          <a:p>
            <a:pPr marL="0" indent="0" algn="l" eaLnBrk="1" hangingPunct="1">
              <a:buNone/>
              <a:tabLst>
                <a:tab pos="134938" algn="l"/>
              </a:tabLst>
            </a:pPr>
            <a:r>
              <a:rPr lang="da-DK" sz="1000" b="1" baseline="0" noProof="1">
                <a:solidFill>
                  <a:schemeClr val="tx1">
                    <a:lumMod val="75000"/>
                    <a:lumOff val="25000"/>
                  </a:schemeClr>
                </a:solidFill>
              </a:rPr>
              <a:t>3.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Anvend på alle dias</a:t>
            </a: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p:txBody>
      </p:sp>
      <p:sp>
        <p:nvSpPr>
          <p:cNvPr id="49" name="SD_ART_LogoLargePrint"/>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13" name="SD_ART_LogoLargePrint_bmkArt"/>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Tree>
    <p:extLst>
      <p:ext uri="{BB962C8B-B14F-4D97-AF65-F5344CB8AC3E}">
        <p14:creationId xmlns:p14="http://schemas.microsoft.com/office/powerpoint/2010/main" val="194627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title slide">
    <p:spTree>
      <p:nvGrpSpPr>
        <p:cNvPr id="1" name=""/>
        <p:cNvGrpSpPr/>
        <p:nvPr/>
      </p:nvGrpSpPr>
      <p:grpSpPr>
        <a:xfrm>
          <a:off x="0" y="0"/>
          <a:ext cx="0" cy="0"/>
          <a:chOff x="0" y="0"/>
          <a:chExt cx="0" cy="0"/>
        </a:xfrm>
      </p:grpSpPr>
      <p:sp>
        <p:nvSpPr>
          <p:cNvPr id="20" name="White background"/>
          <p:cNvSpPr/>
          <p:nvPr userDrawn="1"/>
        </p:nvSpPr>
        <p:spPr>
          <a:xfrm>
            <a:off x="-1" y="0"/>
            <a:ext cx="9154065" cy="6861600"/>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761" y="2334966"/>
            <a:ext cx="2055571" cy="4240073"/>
          </a:xfrm>
          <a:prstGeom prst="rect">
            <a:avLst/>
          </a:prstGeom>
        </p:spPr>
      </p:pic>
      <p:sp>
        <p:nvSpPr>
          <p:cNvPr id="2" name="Title 1"/>
          <p:cNvSpPr>
            <a:spLocks noGrp="1"/>
          </p:cNvSpPr>
          <p:nvPr>
            <p:ph type="ctrTitle"/>
          </p:nvPr>
        </p:nvSpPr>
        <p:spPr>
          <a:xfrm>
            <a:off x="493200" y="2257425"/>
            <a:ext cx="4770950" cy="3142575"/>
          </a:xfrm>
        </p:spPr>
        <p:txBody>
          <a:bodyPr/>
          <a:lstStyle>
            <a:lvl1pPr>
              <a:lnSpc>
                <a:spcPts val="4900"/>
              </a:lnSpc>
              <a:defRPr sz="5000">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9" name="Freeform 5"/>
          <p:cNvSpPr>
            <a:spLocks/>
          </p:cNvSpPr>
          <p:nvPr userDrawn="1"/>
        </p:nvSpPr>
        <p:spPr bwMode="auto">
          <a:xfrm>
            <a:off x="5531656" y="2343600"/>
            <a:ext cx="1960563" cy="4102100"/>
          </a:xfrm>
          <a:custGeom>
            <a:avLst/>
            <a:gdLst>
              <a:gd name="T0" fmla="*/ 10 w 7409"/>
              <a:gd name="T1" fmla="*/ 0 h 15508"/>
              <a:gd name="T2" fmla="*/ 5027 w 7409"/>
              <a:gd name="T3" fmla="*/ 7758 h 15508"/>
              <a:gd name="T4" fmla="*/ 0 w 7409"/>
              <a:gd name="T5" fmla="*/ 15508 h 15508"/>
              <a:gd name="T6" fmla="*/ 2364 w 7409"/>
              <a:gd name="T7" fmla="*/ 15508 h 15508"/>
              <a:gd name="T8" fmla="*/ 7409 w 7409"/>
              <a:gd name="T9" fmla="*/ 7757 h 15508"/>
              <a:gd name="T10" fmla="*/ 2408 w 7409"/>
              <a:gd name="T11" fmla="*/ 0 h 15508"/>
              <a:gd name="T12" fmla="*/ 10 w 7409"/>
              <a:gd name="T13" fmla="*/ 0 h 15508"/>
            </a:gdLst>
            <a:ahLst/>
            <a:cxnLst>
              <a:cxn ang="0">
                <a:pos x="T0" y="T1"/>
              </a:cxn>
              <a:cxn ang="0">
                <a:pos x="T2" y="T3"/>
              </a:cxn>
              <a:cxn ang="0">
                <a:pos x="T4" y="T5"/>
              </a:cxn>
              <a:cxn ang="0">
                <a:pos x="T6" y="T7"/>
              </a:cxn>
              <a:cxn ang="0">
                <a:pos x="T8" y="T9"/>
              </a:cxn>
              <a:cxn ang="0">
                <a:pos x="T10" y="T11"/>
              </a:cxn>
              <a:cxn ang="0">
                <a:pos x="T12" y="T13"/>
              </a:cxn>
            </a:cxnLst>
            <a:rect l="0" t="0" r="r" b="b"/>
            <a:pathLst>
              <a:path w="7409" h="15508">
                <a:moveTo>
                  <a:pt x="10" y="0"/>
                </a:moveTo>
                <a:lnTo>
                  <a:pt x="5027" y="7758"/>
                </a:lnTo>
                <a:lnTo>
                  <a:pt x="0" y="15508"/>
                </a:lnTo>
                <a:lnTo>
                  <a:pt x="2364" y="15508"/>
                </a:lnTo>
                <a:lnTo>
                  <a:pt x="7409" y="7757"/>
                </a:lnTo>
                <a:lnTo>
                  <a:pt x="2408" y="0"/>
                </a:ln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latin typeface="EKF Light" pitchFamily="2" charset="0"/>
            </a:endParaRPr>
          </a:p>
        </p:txBody>
      </p:sp>
      <p:sp>
        <p:nvSpPr>
          <p:cNvPr id="3" name="Date Placeholder 2" hidden="1"/>
          <p:cNvSpPr>
            <a:spLocks noGrp="1"/>
          </p:cNvSpPr>
          <p:nvPr>
            <p:ph type="dt" sz="half" idx="19"/>
          </p:nvPr>
        </p:nvSpPr>
        <p:spPr/>
        <p:txBody>
          <a:bodyPr/>
          <a:lstStyle>
            <a:lvl1pPr>
              <a:defRPr>
                <a:solidFill>
                  <a:schemeClr val="bg1"/>
                </a:solidFill>
              </a:defRPr>
            </a:lvl1pPr>
          </a:lstStyle>
          <a:p>
            <a:endParaRPr lang="da-DK" dirty="0"/>
          </a:p>
        </p:txBody>
      </p:sp>
      <p:sp>
        <p:nvSpPr>
          <p:cNvPr id="4" name="Footer Placeholder 3" hidden="1"/>
          <p:cNvSpPr>
            <a:spLocks noGrp="1"/>
          </p:cNvSpPr>
          <p:nvPr>
            <p:ph type="ftr" sz="quarter" idx="20"/>
          </p:nvPr>
        </p:nvSpPr>
        <p:spPr>
          <a:xfrm>
            <a:off x="1691680" y="216659"/>
            <a:ext cx="4347119" cy="140529"/>
          </a:xfrm>
        </p:spPr>
        <p:txBody>
          <a:bodyPr/>
          <a:lstStyle>
            <a:lvl1pPr>
              <a:defRPr>
                <a:solidFill>
                  <a:schemeClr val="bg1"/>
                </a:solidFill>
              </a:defRPr>
            </a:lvl1pPr>
          </a:lstStyle>
          <a:p>
            <a:endParaRPr lang="da-DK" dirty="0"/>
          </a:p>
        </p:txBody>
      </p:sp>
      <p:sp>
        <p:nvSpPr>
          <p:cNvPr id="5" name="Slide Number Placeholder 4" hidden="1"/>
          <p:cNvSpPr>
            <a:spLocks noGrp="1"/>
          </p:cNvSpPr>
          <p:nvPr>
            <p:ph type="sldNum" sz="quarter" idx="21"/>
          </p:nvPr>
        </p:nvSpPr>
        <p:spPr/>
        <p:txBody>
          <a:bodyPr/>
          <a:lstStyle>
            <a:lvl1pPr>
              <a:defRPr>
                <a:solidFill>
                  <a:schemeClr val="bg1"/>
                </a:solidFill>
              </a:defRPr>
            </a:lvl1pPr>
          </a:lstStyle>
          <a:p>
            <a:r>
              <a:rPr lang="da-DK" dirty="0"/>
              <a:t>SLIDE </a:t>
            </a:r>
            <a:fld id="{EAF38D91-B15F-4869-9D1A-38B03E6BE5A9}" type="slidenum">
              <a:rPr lang="da-DK" smtClean="0"/>
              <a:pPr/>
              <a:t>‹nr.›</a:t>
            </a:fld>
            <a:endParaRPr lang="da-DK" dirty="0"/>
          </a:p>
        </p:txBody>
      </p:sp>
      <p:sp>
        <p:nvSpPr>
          <p:cNvPr id="21" name="TextBox 5"/>
          <p:cNvSpPr txBox="1">
            <a:spLocks noChangeArrowheads="1"/>
          </p:cNvSpPr>
          <p:nvPr userDrawn="1"/>
        </p:nvSpPr>
        <p:spPr bwMode="auto">
          <a:xfrm>
            <a:off x="9250609" y="2024063"/>
            <a:ext cx="1946127"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r>
              <a:rPr lang="da-DK" sz="1000" b="1" noProof="1">
                <a:solidFill>
                  <a:schemeClr val="tx1">
                    <a:lumMod val="75000"/>
                    <a:lumOff val="25000"/>
                  </a:schemeClr>
                </a:solidFill>
              </a:rPr>
              <a:t>Vælg farvet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version</a:t>
            </a:r>
          </a:p>
          <a:p>
            <a:pPr marL="0" indent="0" algn="l" eaLnBrk="1" hangingPunct="1">
              <a:buNone/>
              <a:tabLst>
                <a:tab pos="134938"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Vælg </a:t>
            </a:r>
            <a:r>
              <a:rPr lang="da-DK" sz="1000" b="1" i="0" baseline="0" noProof="1">
                <a:solidFill>
                  <a:schemeClr val="tx1">
                    <a:lumMod val="75000"/>
                    <a:lumOff val="25000"/>
                  </a:schemeClr>
                </a:solidFill>
              </a:rPr>
              <a:t>Design</a:t>
            </a:r>
            <a:r>
              <a:rPr lang="da-DK" sz="1000" baseline="0" noProof="1">
                <a:solidFill>
                  <a:schemeClr val="tx1">
                    <a:lumMod val="75000"/>
                    <a:lumOff val="25000"/>
                  </a:schemeClr>
                </a:solidFill>
              </a:rPr>
              <a:t>-fanen</a:t>
            </a:r>
          </a:p>
          <a:p>
            <a:pPr marL="0" indent="0" algn="l" eaLnBrk="1" hangingPunct="1">
              <a:buNone/>
              <a:tabLst>
                <a:tab pos="134938" algn="l"/>
              </a:tabLst>
            </a:pPr>
            <a:r>
              <a:rPr lang="da-DK" sz="1000" b="1" baseline="0" noProof="1">
                <a:solidFill>
                  <a:schemeClr val="tx1">
                    <a:lumMod val="75000"/>
                    <a:lumOff val="25000"/>
                  </a:schemeClr>
                </a:solidFill>
              </a:rPr>
              <a:t>2.	</a:t>
            </a:r>
            <a:r>
              <a:rPr lang="da-DK" sz="1000" baseline="0" noProof="1">
                <a:solidFill>
                  <a:schemeClr val="tx1">
                    <a:lumMod val="75000"/>
                    <a:lumOff val="25000"/>
                  </a:schemeClr>
                </a:solidFill>
              </a:rPr>
              <a:t>Under </a:t>
            </a:r>
            <a:r>
              <a:rPr lang="da-DK" sz="1000" b="1" baseline="0" noProof="1">
                <a:solidFill>
                  <a:schemeClr val="tx1">
                    <a:lumMod val="75000"/>
                    <a:lumOff val="25000"/>
                  </a:schemeClr>
                </a:solidFill>
              </a:rPr>
              <a:t>Tema</a:t>
            </a:r>
            <a:r>
              <a:rPr lang="da-DK" sz="1000" baseline="0" noProof="1">
                <a:solidFill>
                  <a:schemeClr val="tx1">
                    <a:lumMod val="75000"/>
                    <a:lumOff val="25000"/>
                  </a:schemeClr>
                </a:solidFill>
              </a:rPr>
              <a:t>, højre klik på 	</a:t>
            </a:r>
            <a:r>
              <a:rPr lang="da-DK" sz="1000" b="1" baseline="0" noProof="1">
                <a:solidFill>
                  <a:schemeClr val="tx1">
                    <a:lumMod val="75000"/>
                    <a:lumOff val="25000"/>
                  </a:schemeClr>
                </a:solidFill>
              </a:rPr>
              <a:t>Eksport Kredit Fonden purple</a:t>
            </a:r>
            <a:endParaRPr lang="da-DK" sz="1000" b="0" baseline="0" noProof="1">
              <a:solidFill>
                <a:schemeClr val="tx1">
                  <a:lumMod val="75000"/>
                  <a:lumOff val="25000"/>
                </a:schemeClr>
              </a:solidFill>
            </a:endParaRPr>
          </a:p>
          <a:p>
            <a:pPr marL="0" indent="0" algn="l" eaLnBrk="1" hangingPunct="1">
              <a:buNone/>
              <a:tabLst>
                <a:tab pos="134938" algn="l"/>
              </a:tabLst>
            </a:pPr>
            <a:r>
              <a:rPr lang="da-DK" sz="1000" b="1" baseline="0" noProof="1">
                <a:solidFill>
                  <a:schemeClr val="tx1">
                    <a:lumMod val="75000"/>
                    <a:lumOff val="25000"/>
                  </a:schemeClr>
                </a:solidFill>
              </a:rPr>
              <a:t>3.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Anvend på alle dias</a:t>
            </a:r>
            <a:endParaRPr lang="da-DK" sz="1000" noProof="1">
              <a:solidFill>
                <a:schemeClr val="tx1">
                  <a:lumMod val="75000"/>
                  <a:lumOff val="25000"/>
                </a:schemeClr>
              </a:solidFill>
            </a:endParaRPr>
          </a:p>
        </p:txBody>
      </p:sp>
      <p:grpSp>
        <p:nvGrpSpPr>
          <p:cNvPr id="22" name="Group 21"/>
          <p:cNvGrpSpPr/>
          <p:nvPr userDrawn="1"/>
        </p:nvGrpSpPr>
        <p:grpSpPr>
          <a:xfrm>
            <a:off x="9236800" y="5013176"/>
            <a:ext cx="978159" cy="681425"/>
            <a:chOff x="9288524" y="5301206"/>
            <a:chExt cx="978159" cy="681425"/>
          </a:xfrm>
        </p:grpSpPr>
        <p:pic>
          <p:nvPicPr>
            <p:cNvPr id="23"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288524" y="5472223"/>
              <a:ext cx="978158" cy="50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 r="-3" b="72749"/>
            <a:stretch/>
          </p:blipFill>
          <p:spPr bwMode="auto">
            <a:xfrm>
              <a:off x="9288525" y="5301206"/>
              <a:ext cx="978158" cy="18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9288524" y="5855262"/>
              <a:ext cx="978158" cy="12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9236801" y="5713708"/>
            <a:ext cx="729863" cy="12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Oval 39"/>
          <p:cNvSpPr/>
          <p:nvPr userDrawn="1"/>
        </p:nvSpPr>
        <p:spPr>
          <a:xfrm>
            <a:off x="9223700" y="5198873"/>
            <a:ext cx="550915" cy="3961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sp>
        <p:nvSpPr>
          <p:cNvPr id="41" name="SD_FLD_SubTitle"/>
          <p:cNvSpPr/>
          <p:nvPr userDrawn="1"/>
        </p:nvSpPr>
        <p:spPr>
          <a:xfrm>
            <a:off x="540000" y="5472223"/>
            <a:ext cx="4726800" cy="29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300" dirty="0">
                <a:solidFill>
                  <a:schemeClr val="accent1"/>
                </a:solidFill>
                <a:latin typeface="EKF Medium" pitchFamily="2" charset="0"/>
              </a:rPr>
              <a:t>Et samarbejde mellem EKF og din bank</a:t>
            </a:r>
          </a:p>
        </p:txBody>
      </p:sp>
      <p:sp>
        <p:nvSpPr>
          <p:cNvPr id="42" name="SD_FLD_DateField"/>
          <p:cNvSpPr/>
          <p:nvPr userDrawn="1"/>
        </p:nvSpPr>
        <p:spPr>
          <a:xfrm>
            <a:off x="538763" y="5766903"/>
            <a:ext cx="4726800" cy="2628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1300" dirty="0">
              <a:solidFill>
                <a:schemeClr val="accent1"/>
              </a:solidFill>
              <a:latin typeface="EKF Medium" pitchFamily="2" charset="0"/>
            </a:endParaRPr>
          </a:p>
        </p:txBody>
      </p:sp>
      <p:sp>
        <p:nvSpPr>
          <p:cNvPr id="43" name="SD_FLD_Name"/>
          <p:cNvSpPr/>
          <p:nvPr userDrawn="1"/>
        </p:nvSpPr>
        <p:spPr>
          <a:xfrm>
            <a:off x="539750" y="6107740"/>
            <a:ext cx="4726800" cy="38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endParaRPr lang="da-DK" sz="1300" dirty="0">
              <a:solidFill>
                <a:schemeClr val="accent1"/>
              </a:solidFill>
              <a:latin typeface="EKF Medium" pitchFamily="2" charset="0"/>
            </a:endParaRPr>
          </a:p>
        </p:txBody>
      </p:sp>
      <p:sp>
        <p:nvSpPr>
          <p:cNvPr id="44" name="SD_ART_LogoLargePrint"/>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8" name="SD_ART_LogoLargePrint_bmkArt"/>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Tree>
    <p:extLst>
      <p:ext uri="{BB962C8B-B14F-4D97-AF65-F5344CB8AC3E}">
        <p14:creationId xmlns:p14="http://schemas.microsoft.com/office/powerpoint/2010/main" val="59847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idx="1"/>
          </p:nvPr>
        </p:nvSpPr>
        <p:spPr/>
        <p:txBody>
          <a:bodyPr/>
          <a:lstStyle>
            <a:lvl1pPr marL="0" indent="0">
              <a:buFontTx/>
              <a:buNone/>
              <a:defRPr/>
            </a:lvl1pPr>
            <a:lvl2pPr marL="194400" indent="-194400">
              <a:buClr>
                <a:schemeClr val="accent1"/>
              </a:buClr>
              <a:buSzPct val="135000"/>
              <a:buFont typeface="EKF Light" panose="02000503030000020004" pitchFamily="2" charset="0"/>
              <a:buChar char="›"/>
              <a:defRPr/>
            </a:lvl2pPr>
            <a:lvl3pPr marL="388800" indent="-194400">
              <a:defRPr/>
            </a:lvl3pPr>
            <a:lvl4pPr marL="583200">
              <a:defRPr/>
            </a:lvl4pPr>
            <a:lvl5pPr marL="777600">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hidden="1"/>
          <p:cNvSpPr>
            <a:spLocks noGrp="1"/>
          </p:cNvSpPr>
          <p:nvPr>
            <p:ph type="dt" sz="half" idx="10"/>
          </p:nvPr>
        </p:nvSpPr>
        <p:spPr/>
        <p:txBody>
          <a:bodyPr/>
          <a:lstStyle/>
          <a:p>
            <a:endParaRPr lang="da-DK" dirty="0"/>
          </a:p>
        </p:txBody>
      </p:sp>
      <p:sp>
        <p:nvSpPr>
          <p:cNvPr id="5" name="Footer Placeholder 4" hidden="1"/>
          <p:cNvSpPr>
            <a:spLocks noGrp="1"/>
          </p:cNvSpPr>
          <p:nvPr>
            <p:ph type="ftr" sz="quarter" idx="11"/>
          </p:nvPr>
        </p:nvSpPr>
        <p:spPr/>
        <p:txBody>
          <a:bodyPr/>
          <a:lstStyle/>
          <a:p>
            <a:endParaRPr lang="da-DK" dirty="0"/>
          </a:p>
        </p:txBody>
      </p:sp>
      <p:sp>
        <p:nvSpPr>
          <p:cNvPr id="8" name="Slide Number Placeholder 7"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4244607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idx="1"/>
          </p:nvPr>
        </p:nvSpPr>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hidden="1"/>
          <p:cNvSpPr>
            <a:spLocks noGrp="1"/>
          </p:cNvSpPr>
          <p:nvPr>
            <p:ph type="dt" sz="half" idx="10"/>
          </p:nvPr>
        </p:nvSpPr>
        <p:spPr/>
        <p:txBody>
          <a:bodyPr/>
          <a:lstStyle/>
          <a:p>
            <a:endParaRPr lang="da-DK" dirty="0"/>
          </a:p>
        </p:txBody>
      </p:sp>
      <p:sp>
        <p:nvSpPr>
          <p:cNvPr id="5" name="Footer Placeholder 4" hidden="1"/>
          <p:cNvSpPr>
            <a:spLocks noGrp="1"/>
          </p:cNvSpPr>
          <p:nvPr>
            <p:ph type="ftr" sz="quarter" idx="11"/>
          </p:nvPr>
        </p:nvSpPr>
        <p:spPr/>
        <p:txBody>
          <a:bodyPr/>
          <a:lstStyle/>
          <a:p>
            <a:endParaRPr lang="da-DK" dirty="0"/>
          </a:p>
        </p:txBody>
      </p:sp>
      <p:sp>
        <p:nvSpPr>
          <p:cNvPr id="8" name="Slide Number Placeholder 7"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657555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sz="half" idx="1"/>
          </p:nvPr>
        </p:nvSpPr>
        <p:spPr>
          <a:xfrm>
            <a:off x="539751" y="2193925"/>
            <a:ext cx="3924300" cy="4259264"/>
          </a:xfrm>
        </p:spPr>
        <p:txBody>
          <a:bodyPr/>
          <a:lstStyle>
            <a:lvl1pPr>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Content Placeholder 3"/>
          <p:cNvSpPr>
            <a:spLocks noGrp="1"/>
          </p:cNvSpPr>
          <p:nvPr>
            <p:ph sz="half" idx="2"/>
          </p:nvPr>
        </p:nvSpPr>
        <p:spPr>
          <a:xfrm>
            <a:off x="4679950" y="2193925"/>
            <a:ext cx="3924299" cy="4259264"/>
          </a:xfrm>
        </p:spPr>
        <p:txBody>
          <a:bodyPr/>
          <a:lstStyle>
            <a:lvl1pPr>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laceholder 4" hidden="1"/>
          <p:cNvSpPr>
            <a:spLocks noGrp="1"/>
          </p:cNvSpPr>
          <p:nvPr>
            <p:ph type="dt" sz="half" idx="10"/>
          </p:nvPr>
        </p:nvSpPr>
        <p:spPr/>
        <p:txBody>
          <a:bodyPr/>
          <a:lstStyle/>
          <a:p>
            <a:endParaRPr lang="da-DK" dirty="0"/>
          </a:p>
        </p:txBody>
      </p:sp>
      <p:sp>
        <p:nvSpPr>
          <p:cNvPr id="6" name="Footer Placeholder 5" hidden="1"/>
          <p:cNvSpPr>
            <a:spLocks noGrp="1"/>
          </p:cNvSpPr>
          <p:nvPr>
            <p:ph type="ftr" sz="quarter" idx="11"/>
          </p:nvPr>
        </p:nvSpPr>
        <p:spPr/>
        <p:txBody>
          <a:bodyPr/>
          <a:lstStyle/>
          <a:p>
            <a:endParaRPr lang="da-DK" dirty="0"/>
          </a:p>
        </p:txBody>
      </p:sp>
      <p:sp>
        <p:nvSpPr>
          <p:cNvPr id="7" name="Slide Number Placeholder 6"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532780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medium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idx="1"/>
          </p:nvPr>
        </p:nvSpPr>
        <p:spPr>
          <a:xfrm>
            <a:off x="540001" y="2193924"/>
            <a:ext cx="6156235" cy="4259411"/>
          </a:xfrm>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hidden="1"/>
          <p:cNvSpPr>
            <a:spLocks noGrp="1"/>
          </p:cNvSpPr>
          <p:nvPr>
            <p:ph type="dt" sz="half" idx="10"/>
          </p:nvPr>
        </p:nvSpPr>
        <p:spPr/>
        <p:txBody>
          <a:bodyPr/>
          <a:lstStyle/>
          <a:p>
            <a:endParaRPr lang="da-DK" dirty="0"/>
          </a:p>
        </p:txBody>
      </p:sp>
      <p:sp>
        <p:nvSpPr>
          <p:cNvPr id="5" name="Footer Placeholder 4" hidden="1"/>
          <p:cNvSpPr>
            <a:spLocks noGrp="1"/>
          </p:cNvSpPr>
          <p:nvPr>
            <p:ph type="ftr" sz="quarter" idx="11"/>
          </p:nvPr>
        </p:nvSpPr>
        <p:spPr/>
        <p:txBody>
          <a:bodyPr/>
          <a:lstStyle/>
          <a:p>
            <a:endParaRPr lang="da-DK" dirty="0"/>
          </a:p>
        </p:txBody>
      </p:sp>
      <p:sp>
        <p:nvSpPr>
          <p:cNvPr id="11" name="Slide Number Placeholder 10"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742553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nd Statement">
    <p:spTree>
      <p:nvGrpSpPr>
        <p:cNvPr id="1" name=""/>
        <p:cNvGrpSpPr/>
        <p:nvPr/>
      </p:nvGrpSpPr>
      <p:grpSpPr>
        <a:xfrm>
          <a:off x="0" y="0"/>
          <a:ext cx="0" cy="0"/>
          <a:chOff x="0" y="0"/>
          <a:chExt cx="0" cy="0"/>
        </a:xfrm>
      </p:grpSpPr>
      <p:sp>
        <p:nvSpPr>
          <p:cNvPr id="11" name="Picture Placeholder 3"/>
          <p:cNvSpPr>
            <a:spLocks noGrp="1"/>
          </p:cNvSpPr>
          <p:nvPr>
            <p:ph type="pic" sz="quarter" idx="13" hasCustomPrompt="1"/>
          </p:nvPr>
        </p:nvSpPr>
        <p:spPr>
          <a:xfrm>
            <a:off x="252413" y="1233487"/>
            <a:ext cx="5256211" cy="537368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stStyle>
          <a:p>
            <a:r>
              <a:rPr lang="da-DK" noProof="1"/>
              <a:t>Vælg billedepladsholderen og indsæt billede</a:t>
            </a:r>
          </a:p>
          <a:p>
            <a:endParaRPr lang="da-DK" dirty="0"/>
          </a:p>
        </p:txBody>
      </p:sp>
      <p:sp>
        <p:nvSpPr>
          <p:cNvPr id="14" name="Text Placeholder 2"/>
          <p:cNvSpPr>
            <a:spLocks noGrp="1"/>
          </p:cNvSpPr>
          <p:nvPr>
            <p:ph type="body" sz="quarter" idx="14"/>
          </p:nvPr>
        </p:nvSpPr>
        <p:spPr>
          <a:xfrm>
            <a:off x="5724525" y="1157287"/>
            <a:ext cx="3168650" cy="5449888"/>
          </a:xfrm>
        </p:spPr>
        <p:txBody>
          <a:bodyPr>
            <a:normAutofit/>
          </a:bodyPr>
          <a:lstStyle>
            <a:lvl1pPr marL="0" indent="0">
              <a:buFontTx/>
              <a:buNone/>
              <a:defRPr sz="3200"/>
            </a:lvl1pPr>
            <a:lvl2pPr marL="194400" indent="-194400">
              <a:buClr>
                <a:schemeClr val="accent1"/>
              </a:buClr>
              <a:buSzPct val="135000"/>
              <a:buFont typeface="EKF Light" panose="02000503030000020004" pitchFamily="2" charset="0"/>
              <a:buChar char="›"/>
              <a:defRPr sz="2300"/>
            </a:lvl2pPr>
            <a:lvl3pPr marL="388800">
              <a:defRPr/>
            </a:lvl3pPr>
            <a:lvl4pPr marL="583200">
              <a:defRPr/>
            </a:lvl4pPr>
            <a:lvl5pPr marL="777600">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 name="Date Placeholder 1" hidden="1"/>
          <p:cNvSpPr>
            <a:spLocks noGrp="1"/>
          </p:cNvSpPr>
          <p:nvPr>
            <p:ph type="dt" sz="half" idx="15"/>
          </p:nvPr>
        </p:nvSpPr>
        <p:spPr/>
        <p:txBody>
          <a:bodyPr/>
          <a:lstStyle/>
          <a:p>
            <a:endParaRPr lang="da-DK" dirty="0"/>
          </a:p>
        </p:txBody>
      </p:sp>
      <p:sp>
        <p:nvSpPr>
          <p:cNvPr id="3" name="Footer Placeholder 2" hidden="1"/>
          <p:cNvSpPr>
            <a:spLocks noGrp="1"/>
          </p:cNvSpPr>
          <p:nvPr>
            <p:ph type="ftr" sz="quarter" idx="16"/>
          </p:nvPr>
        </p:nvSpPr>
        <p:spPr/>
        <p:txBody>
          <a:bodyPr/>
          <a:lstStyle/>
          <a:p>
            <a:endParaRPr lang="da-DK" dirty="0"/>
          </a:p>
        </p:txBody>
      </p:sp>
      <p:sp>
        <p:nvSpPr>
          <p:cNvPr id="5" name="Slide Number Placeholder 4" hidden="1"/>
          <p:cNvSpPr>
            <a:spLocks noGrp="1"/>
          </p:cNvSpPr>
          <p:nvPr>
            <p:ph type="sldNum" sz="quarter" idx="17"/>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608227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40000" y="627368"/>
            <a:ext cx="8353174" cy="1143000"/>
          </a:xfrm>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7" name="Text Placeholder 2"/>
          <p:cNvSpPr>
            <a:spLocks noGrp="1"/>
          </p:cNvSpPr>
          <p:nvPr>
            <p:ph type="body" sz="quarter" idx="13"/>
          </p:nvPr>
        </p:nvSpPr>
        <p:spPr>
          <a:xfrm>
            <a:off x="540000" y="2193925"/>
            <a:ext cx="4968624" cy="4413250"/>
          </a:xfrm>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Picture Placeholder 3"/>
          <p:cNvSpPr>
            <a:spLocks noGrp="1"/>
          </p:cNvSpPr>
          <p:nvPr>
            <p:ph type="pic" sz="quarter" idx="14" hasCustomPrompt="1"/>
          </p:nvPr>
        </p:nvSpPr>
        <p:spPr>
          <a:xfrm>
            <a:off x="5724525" y="2257425"/>
            <a:ext cx="3168649" cy="4349750"/>
          </a:xfrm>
        </p:spPr>
        <p:txBody>
          <a:bodyPr/>
          <a:lstStyle>
            <a:lvl1pPr marL="0" indent="0">
              <a:buFontTx/>
              <a:buNone/>
              <a:defRPr sz="1600"/>
            </a:lvl1pPr>
          </a:lstStyle>
          <a:p>
            <a:r>
              <a:rPr lang="da-DK" noProof="1"/>
              <a:t>Vælg billedepladsholderen og indsæt billede</a:t>
            </a:r>
          </a:p>
        </p:txBody>
      </p:sp>
      <p:sp>
        <p:nvSpPr>
          <p:cNvPr id="3" name="Date Placeholder 2" hidden="1"/>
          <p:cNvSpPr>
            <a:spLocks noGrp="1"/>
          </p:cNvSpPr>
          <p:nvPr>
            <p:ph type="dt" sz="half" idx="15"/>
          </p:nvPr>
        </p:nvSpPr>
        <p:spPr/>
        <p:txBody>
          <a:bodyPr/>
          <a:lstStyle/>
          <a:p>
            <a:endParaRPr lang="da-DK" dirty="0"/>
          </a:p>
        </p:txBody>
      </p:sp>
      <p:sp>
        <p:nvSpPr>
          <p:cNvPr id="4" name="Footer Placeholder 3" hidden="1"/>
          <p:cNvSpPr>
            <a:spLocks noGrp="1"/>
          </p:cNvSpPr>
          <p:nvPr>
            <p:ph type="ftr" sz="quarter" idx="16"/>
          </p:nvPr>
        </p:nvSpPr>
        <p:spPr/>
        <p:txBody>
          <a:bodyPr/>
          <a:lstStyle/>
          <a:p>
            <a:endParaRPr lang="da-DK" dirty="0"/>
          </a:p>
        </p:txBody>
      </p:sp>
      <p:sp>
        <p:nvSpPr>
          <p:cNvPr id="5" name="Slide Number Placeholder 4" hidden="1"/>
          <p:cNvSpPr>
            <a:spLocks noGrp="1"/>
          </p:cNvSpPr>
          <p:nvPr>
            <p:ph type="sldNum" sz="quarter" idx="17"/>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649909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7" name="Picture Placeholder 2"/>
          <p:cNvSpPr>
            <a:spLocks noGrp="1"/>
          </p:cNvSpPr>
          <p:nvPr>
            <p:ph type="pic" sz="quarter" idx="13" hasCustomPrompt="1"/>
          </p:nvPr>
        </p:nvSpPr>
        <p:spPr>
          <a:xfrm>
            <a:off x="252413" y="1880827"/>
            <a:ext cx="8640762" cy="4726347"/>
          </a:xfrm>
        </p:spPr>
        <p:txBody>
          <a:bodyPr/>
          <a:lstStyle>
            <a:lvl1pPr marL="0" indent="0">
              <a:buFontTx/>
              <a:buNone/>
              <a:defRPr sz="1600"/>
            </a:lvl1pPr>
          </a:lstStyle>
          <a:p>
            <a:r>
              <a:rPr lang="da-DK" noProof="1"/>
              <a:t>Vælg billedepladsholderen og indsæt billede</a:t>
            </a:r>
          </a:p>
        </p:txBody>
      </p:sp>
      <p:sp>
        <p:nvSpPr>
          <p:cNvPr id="3" name="Date Placeholder 2" hidden="1"/>
          <p:cNvSpPr>
            <a:spLocks noGrp="1"/>
          </p:cNvSpPr>
          <p:nvPr>
            <p:ph type="dt" sz="half" idx="14"/>
          </p:nvPr>
        </p:nvSpPr>
        <p:spPr/>
        <p:txBody>
          <a:bodyPr/>
          <a:lstStyle/>
          <a:p>
            <a:endParaRPr lang="da-DK" dirty="0"/>
          </a:p>
        </p:txBody>
      </p:sp>
      <p:sp>
        <p:nvSpPr>
          <p:cNvPr id="4" name="Footer Placeholder 3" hidden="1"/>
          <p:cNvSpPr>
            <a:spLocks noGrp="1"/>
          </p:cNvSpPr>
          <p:nvPr>
            <p:ph type="ftr" sz="quarter" idx="15"/>
          </p:nvPr>
        </p:nvSpPr>
        <p:spPr/>
        <p:txBody>
          <a:bodyPr/>
          <a:lstStyle/>
          <a:p>
            <a:endParaRPr lang="da-DK" dirty="0"/>
          </a:p>
        </p:txBody>
      </p:sp>
      <p:sp>
        <p:nvSpPr>
          <p:cNvPr id="5" name="Slide Number Placeholder 4" hidden="1"/>
          <p:cNvSpPr>
            <a:spLocks noGrp="1"/>
          </p:cNvSpPr>
          <p:nvPr>
            <p:ph type="sldNum" sz="quarter" idx="16"/>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424634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1026" name="Picture 2" descr="U:\Eksport Kredit Fonden\Jobs\4990_Opgradering af PresentationEngine\Received\Thumbnails\Slide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50610" y="-841"/>
            <a:ext cx="2162150" cy="162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3" name="Content Placeholder 2"/>
          <p:cNvSpPr>
            <a:spLocks noGrp="1"/>
          </p:cNvSpPr>
          <p:nvPr>
            <p:ph idx="1"/>
          </p:nvPr>
        </p:nvSpPr>
        <p:spPr/>
        <p:txBody>
          <a:bodyPr/>
          <a:lstStyle>
            <a:lvl1pPr marL="0" indent="0">
              <a:buFontTx/>
              <a:buNone/>
              <a:defRPr/>
            </a:lvl1pPr>
            <a:lvl2pPr marL="194400" indent="-194400">
              <a:buClr>
                <a:schemeClr val="accent1"/>
              </a:buClr>
              <a:buSzPct val="135000"/>
              <a:buFont typeface="EKF Light" panose="02000503030000020004" pitchFamily="2" charset="0"/>
              <a:buChar char="›"/>
              <a:defRPr/>
            </a:lvl2pPr>
            <a:lvl3pPr marL="388800" indent="-194400">
              <a:defRPr/>
            </a:lvl3pPr>
            <a:lvl4pPr marL="583200">
              <a:defRPr/>
            </a:lvl4pPr>
            <a:lvl5pPr marL="77760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oup 22"/>
          <p:cNvGrpSpPr/>
          <p:nvPr userDrawn="1"/>
        </p:nvGrpSpPr>
        <p:grpSpPr>
          <a:xfrm>
            <a:off x="9208424" y="2201737"/>
            <a:ext cx="1844296" cy="4071579"/>
            <a:chOff x="9208424" y="2201737"/>
            <a:chExt cx="1844296" cy="4071579"/>
          </a:xfrm>
        </p:grpSpPr>
        <p:sp>
          <p:nvSpPr>
            <p:cNvPr id="24" name="TextBox 17"/>
            <p:cNvSpPr txBox="1">
              <a:spLocks noChangeArrowheads="1"/>
            </p:cNvSpPr>
            <p:nvPr userDrawn="1"/>
          </p:nvSpPr>
          <p:spPr bwMode="auto">
            <a:xfrm>
              <a:off x="9254242" y="2201737"/>
              <a:ext cx="179847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cs typeface="Arial" charset="0"/>
                </a:rPr>
                <a:t>Tekst starter uden punktopstilling</a:t>
              </a:r>
              <a:br>
                <a:rPr lang="da-DK" sz="1000" b="1"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For at få punktopstilling på teksten (flere niveauer findes), brug </a:t>
              </a:r>
              <a:r>
                <a:rPr lang="da-DK" sz="1000" b="1" noProof="1">
                  <a:solidFill>
                    <a:schemeClr val="tx1">
                      <a:lumMod val="75000"/>
                      <a:lumOff val="25000"/>
                    </a:schemeClr>
                  </a:solidFill>
                  <a:cs typeface="Arial" charset="0"/>
                </a:rPr>
                <a:t>Forøg listeniveau</a:t>
              </a:r>
            </a:p>
            <a:p>
              <a:pPr algn="l" eaLnBrk="1" hangingPunct="1"/>
              <a:endParaRPr lang="da-DK" sz="1000" noProof="1">
                <a:solidFill>
                  <a:schemeClr val="tx1">
                    <a:lumMod val="75000"/>
                    <a:lumOff val="25000"/>
                  </a:schemeClr>
                </a:solidFill>
                <a:cs typeface="Arial" charset="0"/>
              </a:endParaRPr>
            </a:p>
            <a:p>
              <a:pPr algn="l" eaLnBrk="1" hangingPunct="1"/>
              <a:endParaRPr lang="da-DK" sz="1000" noProof="1">
                <a:solidFill>
                  <a:schemeClr val="tx1">
                    <a:lumMod val="75000"/>
                    <a:lumOff val="25000"/>
                  </a:schemeClr>
                </a:solidFill>
                <a:cs typeface="Arial" charset="0"/>
              </a:endParaRPr>
            </a:p>
            <a:p>
              <a:pPr algn="l" eaLnBrk="1" hangingPunct="1"/>
              <a:r>
                <a:rPr lang="da-DK" sz="1000" noProof="1">
                  <a:solidFill>
                    <a:schemeClr val="tx1">
                      <a:lumMod val="75000"/>
                      <a:lumOff val="25000"/>
                    </a:schemeClr>
                  </a:solidFill>
                  <a:cs typeface="Arial" charset="0"/>
                </a:rPr>
                <a:t>For at få venstrestillet tekst uden punktopstilling, brug </a:t>
              </a:r>
              <a:r>
                <a:rPr lang="da-DK" sz="1000" b="1" noProof="1">
                  <a:solidFill>
                    <a:schemeClr val="tx1">
                      <a:lumMod val="75000"/>
                      <a:lumOff val="25000"/>
                    </a:schemeClr>
                  </a:solidFill>
                  <a:cs typeface="Arial" charset="0"/>
                </a:rPr>
                <a:t>Formindsk listeniveau</a:t>
              </a:r>
            </a:p>
          </p:txBody>
        </p:sp>
        <p:grpSp>
          <p:nvGrpSpPr>
            <p:cNvPr id="25" name="Group 24"/>
            <p:cNvGrpSpPr/>
            <p:nvPr userDrawn="1"/>
          </p:nvGrpSpPr>
          <p:grpSpPr>
            <a:xfrm>
              <a:off x="9253671" y="2997076"/>
              <a:ext cx="754809" cy="1224012"/>
              <a:chOff x="9253671" y="2997076"/>
              <a:chExt cx="754809" cy="1224012"/>
            </a:xfrm>
          </p:grpSpPr>
          <p:sp>
            <p:nvSpPr>
              <p:cNvPr id="33" name="Line 15"/>
              <p:cNvSpPr>
                <a:spLocks noChangeShapeType="1"/>
              </p:cNvSpPr>
              <p:nvPr userDrawn="1"/>
            </p:nvSpPr>
            <p:spPr bwMode="auto">
              <a:xfrm flipV="1">
                <a:off x="9357051" y="4005188"/>
                <a:ext cx="0" cy="21590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sp>
            <p:nvSpPr>
              <p:cNvPr id="34" name="Line 20"/>
              <p:cNvSpPr>
                <a:spLocks noChangeShapeType="1"/>
              </p:cNvSpPr>
              <p:nvPr userDrawn="1"/>
            </p:nvSpPr>
            <p:spPr bwMode="auto">
              <a:xfrm flipH="1">
                <a:off x="9792580" y="3100355"/>
                <a:ext cx="215900" cy="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pic>
            <p:nvPicPr>
              <p:cNvPr id="3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54242" y="2997076"/>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ounded Rectangle 35"/>
              <p:cNvSpPr/>
              <p:nvPr userDrawn="1"/>
            </p:nvSpPr>
            <p:spPr>
              <a:xfrm>
                <a:off x="9482842" y="2997076"/>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37"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9253671" y="3740741"/>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userDrawn="1"/>
            </p:nvSpPr>
            <p:spPr>
              <a:xfrm>
                <a:off x="9472746" y="3740741"/>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39" name="Rounded Rectangle 38"/>
              <p:cNvSpPr/>
              <p:nvPr userDrawn="1"/>
            </p:nvSpPr>
            <p:spPr>
              <a:xfrm>
                <a:off x="9258281" y="3743315"/>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grpSp>
        <p:sp>
          <p:nvSpPr>
            <p:cNvPr id="26" name="TextBox 25"/>
            <p:cNvSpPr txBox="1">
              <a:spLocks noChangeArrowheads="1"/>
            </p:cNvSpPr>
            <p:nvPr userDrawn="1"/>
          </p:nvSpPr>
          <p:spPr bwMode="auto">
            <a:xfrm>
              <a:off x="9250610" y="4351747"/>
              <a:ext cx="18021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rPr>
                <a:t>Ændre farve på mellemrubrik</a:t>
              </a:r>
            </a:p>
            <a:p>
              <a:pPr marL="0" indent="0" algn="l" eaLnBrk="1" hangingPunct="1">
                <a:buNone/>
                <a:tabLst>
                  <a:tab pos="150813"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M</a:t>
              </a:r>
              <a:r>
                <a:rPr lang="da-DK" sz="1000" noProof="1">
                  <a:solidFill>
                    <a:schemeClr val="tx1">
                      <a:lumMod val="75000"/>
                      <a:lumOff val="25000"/>
                    </a:schemeClr>
                  </a:solidFill>
                </a:rPr>
                <a:t>arker ordet</a:t>
              </a:r>
            </a:p>
            <a:p>
              <a:pPr marL="0" indent="0" algn="l" eaLnBrk="1" hangingPunct="1">
                <a:buNone/>
                <a:tabLst>
                  <a:tab pos="150813" algn="l"/>
                </a:tabLst>
              </a:pPr>
              <a:r>
                <a:rPr lang="da-DK" sz="1000" b="1" noProof="1">
                  <a:solidFill>
                    <a:schemeClr val="tx1">
                      <a:lumMod val="75000"/>
                      <a:lumOff val="25000"/>
                    </a:schemeClr>
                  </a:solidFill>
                </a:rPr>
                <a:t>2.	</a:t>
              </a:r>
              <a:r>
                <a:rPr lang="da-DK" sz="1000" noProof="1">
                  <a:solidFill>
                    <a:schemeClr val="tx1">
                      <a:lumMod val="75000"/>
                      <a:lumOff val="25000"/>
                    </a:schemeClr>
                  </a:solidFill>
                </a:rPr>
                <a:t>Vælg den femte farve </a:t>
              </a:r>
              <a:br>
                <a:rPr lang="da-DK" sz="1000" noProof="1">
                  <a:solidFill>
                    <a:schemeClr val="tx1">
                      <a:lumMod val="75000"/>
                      <a:lumOff val="25000"/>
                    </a:schemeClr>
                  </a:solidFill>
                </a:rPr>
              </a:br>
              <a:r>
                <a:rPr lang="da-DK" sz="1000" noProof="1">
                  <a:solidFill>
                    <a:schemeClr val="tx1">
                      <a:lumMod val="75000"/>
                      <a:lumOff val="25000"/>
                    </a:schemeClr>
                  </a:solidFill>
                </a:rPr>
                <a:t>	i farveskemaet fra </a:t>
              </a:r>
              <a:br>
                <a:rPr lang="da-DK" sz="1000" noProof="1">
                  <a:solidFill>
                    <a:schemeClr val="tx1">
                      <a:lumMod val="75000"/>
                      <a:lumOff val="25000"/>
                    </a:schemeClr>
                  </a:solidFill>
                </a:rPr>
              </a:br>
              <a:r>
                <a:rPr lang="da-DK" sz="1000" noProof="1">
                  <a:solidFill>
                    <a:schemeClr val="tx1">
                      <a:lumMod val="75000"/>
                      <a:lumOff val="25000"/>
                    </a:schemeClr>
                  </a:solidFill>
                </a:rPr>
                <a:t>	</a:t>
              </a:r>
              <a:r>
                <a:rPr lang="da-DK" sz="1000" baseline="0" noProof="1">
                  <a:solidFill>
                    <a:schemeClr val="tx1">
                      <a:lumMod val="75000"/>
                      <a:lumOff val="25000"/>
                    </a:schemeClr>
                  </a:solidFill>
                </a:rPr>
                <a:t>PowerPoints topmenu</a:t>
              </a:r>
              <a:endParaRPr lang="da-DK" sz="1000" noProof="1">
                <a:solidFill>
                  <a:schemeClr val="tx1">
                    <a:lumMod val="75000"/>
                    <a:lumOff val="25000"/>
                  </a:schemeClr>
                </a:solidFill>
              </a:endParaRPr>
            </a:p>
          </p:txBody>
        </p:sp>
        <p:grpSp>
          <p:nvGrpSpPr>
            <p:cNvPr id="29" name="Group 28"/>
            <p:cNvGrpSpPr/>
            <p:nvPr userDrawn="1"/>
          </p:nvGrpSpPr>
          <p:grpSpPr>
            <a:xfrm>
              <a:off x="9208424" y="5217472"/>
              <a:ext cx="1399488" cy="1055844"/>
              <a:chOff x="9208424" y="2841208"/>
              <a:chExt cx="1399488" cy="1055844"/>
            </a:xfrm>
          </p:grpSpPr>
          <p:pic>
            <p:nvPicPr>
              <p:cNvPr id="30"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9250610" y="2888019"/>
                <a:ext cx="1357302" cy="100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val 30"/>
              <p:cNvSpPr/>
              <p:nvPr userDrawn="1"/>
            </p:nvSpPr>
            <p:spPr>
              <a:xfrm>
                <a:off x="9735310" y="3149812"/>
                <a:ext cx="252028" cy="252028"/>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sp>
            <p:nvSpPr>
              <p:cNvPr id="32" name="Oval 31"/>
              <p:cNvSpPr/>
              <p:nvPr userDrawn="1"/>
            </p:nvSpPr>
            <p:spPr>
              <a:xfrm>
                <a:off x="9208424" y="2841208"/>
                <a:ext cx="252028" cy="252028"/>
              </a:xfrm>
              <a:prstGeom prst="ellipse">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grpSp>
      </p:grpSp>
    </p:spTree>
    <p:extLst>
      <p:ext uri="{BB962C8B-B14F-4D97-AF65-F5344CB8AC3E}">
        <p14:creationId xmlns:p14="http://schemas.microsoft.com/office/powerpoint/2010/main" val="222926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10" name="Rectangle 9"/>
          <p:cNvSpPr/>
          <p:nvPr userDrawn="1"/>
        </p:nvSpPr>
        <p:spPr>
          <a:xfrm>
            <a:off x="5724525" y="5179096"/>
            <a:ext cx="3168649" cy="14280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itle 1"/>
          <p:cNvSpPr>
            <a:spLocks noGrp="1"/>
          </p:cNvSpPr>
          <p:nvPr>
            <p:ph type="title"/>
          </p:nvPr>
        </p:nvSpPr>
        <p:spPr>
          <a:xfrm>
            <a:off x="1799692" y="627368"/>
            <a:ext cx="7093482" cy="1143000"/>
          </a:xfrm>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15" name="Text Placeholder 2"/>
          <p:cNvSpPr>
            <a:spLocks noGrp="1"/>
          </p:cNvSpPr>
          <p:nvPr>
            <p:ph type="body" sz="quarter" idx="14"/>
          </p:nvPr>
        </p:nvSpPr>
        <p:spPr>
          <a:xfrm>
            <a:off x="5724525" y="1881187"/>
            <a:ext cx="3168649" cy="3243907"/>
          </a:xfrm>
          <a:solidFill>
            <a:srgbClr val="DDDDDD"/>
          </a:solidFill>
        </p:spPr>
        <p:txBody>
          <a:bodyPr lIns="144000" tIns="144000" rIns="144000" bIns="72000"/>
          <a:lstStyle>
            <a:lvl1pPr marL="0" indent="0">
              <a:spcBef>
                <a:spcPts val="600"/>
              </a:spcBef>
              <a:buFontTx/>
              <a:buNone/>
              <a:defRPr sz="1500">
                <a:solidFill>
                  <a:schemeClr val="accent1"/>
                </a:solidFill>
                <a:latin typeface="EKF Medium" pitchFamily="2" charset="0"/>
              </a:defRPr>
            </a:lvl1pPr>
            <a:lvl2pPr marL="0" indent="0">
              <a:spcBef>
                <a:spcPts val="0"/>
              </a:spcBef>
              <a:buFontTx/>
              <a:buNone/>
              <a:defRPr sz="1500">
                <a:latin typeface="EKF Medium" pitchFamily="2" charset="0"/>
              </a:defRPr>
            </a:lvl2pPr>
            <a:lvl3pPr marL="122400" indent="-122400">
              <a:spcBef>
                <a:spcPts val="600"/>
              </a:spcBef>
              <a:buClr>
                <a:schemeClr val="accent1"/>
              </a:buClr>
              <a:buSzPct val="135000"/>
              <a:buFont typeface="EKF Light" panose="02000503030000020004" pitchFamily="2" charset="0"/>
              <a:buChar char="›"/>
              <a:defRPr sz="1500">
                <a:latin typeface="EKF Medium" pitchFamily="2" charset="0"/>
              </a:defRPr>
            </a:lvl3pPr>
            <a:lvl4pPr marL="244800" indent="-122400">
              <a:spcBef>
                <a:spcPts val="600"/>
              </a:spcBef>
              <a:defRPr sz="1500">
                <a:latin typeface="EKF Medium" pitchFamily="2" charset="0"/>
              </a:defRPr>
            </a:lvl4pPr>
            <a:lvl5pPr marL="367200" indent="-122400">
              <a:spcBef>
                <a:spcPts val="600"/>
              </a:spcBef>
              <a:defRPr sz="1500">
                <a:latin typeface="EKF Medium" pitchFamily="2" charset="0"/>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3"/>
          <p:cNvSpPr>
            <a:spLocks noGrp="1"/>
          </p:cNvSpPr>
          <p:nvPr>
            <p:ph sz="quarter" idx="15" hasCustomPrompt="1"/>
          </p:nvPr>
        </p:nvSpPr>
        <p:spPr>
          <a:xfrm>
            <a:off x="5886692" y="5300662"/>
            <a:ext cx="2844315" cy="1152525"/>
          </a:xfrm>
        </p:spPr>
        <p:txBody>
          <a:bodyPr/>
          <a:lstStyle>
            <a:lvl1pPr marL="0" indent="0">
              <a:buFontTx/>
              <a:buNone/>
              <a:defRPr sz="1500">
                <a:latin typeface="EKF Medium" pitchFamily="2" charset="0"/>
              </a:defRPr>
            </a:lvl1pPr>
            <a:lvl2pPr>
              <a:defRPr sz="1600"/>
            </a:lvl2pPr>
            <a:lvl3pPr>
              <a:defRPr sz="1600"/>
            </a:lvl3pPr>
            <a:lvl4pPr>
              <a:defRPr sz="1600"/>
            </a:lvl4pPr>
            <a:lvl5pPr>
              <a:defRPr sz="1600"/>
            </a:lvl5pPr>
          </a:lstStyle>
          <a:p>
            <a:r>
              <a:rPr lang="da-DK" noProof="1"/>
              <a:t>Vælg pladsholderen og indsæt logo</a:t>
            </a:r>
          </a:p>
        </p:txBody>
      </p:sp>
      <p:sp>
        <p:nvSpPr>
          <p:cNvPr id="7" name="Picture Placeholder 4"/>
          <p:cNvSpPr>
            <a:spLocks noGrp="1"/>
          </p:cNvSpPr>
          <p:nvPr>
            <p:ph type="pic" sz="quarter" idx="13" hasCustomPrompt="1"/>
          </p:nvPr>
        </p:nvSpPr>
        <p:spPr>
          <a:xfrm>
            <a:off x="252413" y="1881188"/>
            <a:ext cx="5415867" cy="4725988"/>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stStyle>
          <a:p>
            <a:r>
              <a:rPr lang="da-DK" noProof="1"/>
              <a:t>Vælg billedepladsholderen og indsæt billede</a:t>
            </a:r>
          </a:p>
          <a:p>
            <a:endParaRPr lang="da-DK" dirty="0"/>
          </a:p>
        </p:txBody>
      </p:sp>
      <p:sp>
        <p:nvSpPr>
          <p:cNvPr id="14" name="TextBox 13"/>
          <p:cNvSpPr txBox="1"/>
          <p:nvPr userDrawn="1"/>
        </p:nvSpPr>
        <p:spPr>
          <a:xfrm>
            <a:off x="540826" y="1187388"/>
            <a:ext cx="1146148" cy="581698"/>
          </a:xfrm>
          <a:prstGeom prst="rect">
            <a:avLst/>
          </a:prstGeom>
          <a:noFill/>
        </p:spPr>
        <p:txBody>
          <a:bodyPr wrap="none" lIns="0" tIns="0" rIns="0" bIns="0" rtlCol="0" anchor="b" anchorCtr="0">
            <a:spAutoFit/>
          </a:bodyPr>
          <a:lstStyle/>
          <a:p>
            <a:pPr>
              <a:lnSpc>
                <a:spcPct val="90000"/>
              </a:lnSpc>
            </a:pPr>
            <a:r>
              <a:rPr lang="da-DK" sz="4200" dirty="0">
                <a:solidFill>
                  <a:srgbClr val="656565"/>
                </a:solidFill>
              </a:rPr>
              <a:t>Case</a:t>
            </a:r>
          </a:p>
        </p:txBody>
      </p:sp>
      <p:sp>
        <p:nvSpPr>
          <p:cNvPr id="2" name="Date Placeholder 1" hidden="1"/>
          <p:cNvSpPr>
            <a:spLocks noGrp="1"/>
          </p:cNvSpPr>
          <p:nvPr>
            <p:ph type="dt" sz="half" idx="16"/>
          </p:nvPr>
        </p:nvSpPr>
        <p:spPr/>
        <p:txBody>
          <a:bodyPr/>
          <a:lstStyle/>
          <a:p>
            <a:endParaRPr lang="da-DK" dirty="0"/>
          </a:p>
        </p:txBody>
      </p:sp>
      <p:sp>
        <p:nvSpPr>
          <p:cNvPr id="3" name="Footer Placeholder 2" hidden="1"/>
          <p:cNvSpPr>
            <a:spLocks noGrp="1"/>
          </p:cNvSpPr>
          <p:nvPr>
            <p:ph type="ftr" sz="quarter" idx="17"/>
          </p:nvPr>
        </p:nvSpPr>
        <p:spPr/>
        <p:txBody>
          <a:bodyPr/>
          <a:lstStyle/>
          <a:p>
            <a:endParaRPr lang="da-DK" dirty="0"/>
          </a:p>
        </p:txBody>
      </p:sp>
      <p:sp>
        <p:nvSpPr>
          <p:cNvPr id="4" name="Slide Number Placeholder 3" hidden="1"/>
          <p:cNvSpPr>
            <a:spLocks noGrp="1"/>
          </p:cNvSpPr>
          <p:nvPr>
            <p:ph type="sldNum" sz="quarter" idx="18"/>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102045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8" name="Text Placeholder 2"/>
          <p:cNvSpPr>
            <a:spLocks noGrp="1"/>
          </p:cNvSpPr>
          <p:nvPr>
            <p:ph type="body" sz="quarter" idx="13"/>
          </p:nvPr>
        </p:nvSpPr>
        <p:spPr>
          <a:xfrm>
            <a:off x="539750" y="2239200"/>
            <a:ext cx="8064499" cy="455687"/>
          </a:xfrm>
        </p:spPr>
        <p:txBody>
          <a:bodyPr/>
          <a:lstStyle>
            <a:lvl1pPr marL="0" indent="0">
              <a:buFontTx/>
              <a:buNone/>
              <a:defRPr i="1"/>
            </a:lvl1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p:txBody>
      </p:sp>
      <p:sp>
        <p:nvSpPr>
          <p:cNvPr id="18" name="Table Placeholder 3"/>
          <p:cNvSpPr>
            <a:spLocks noGrp="1"/>
          </p:cNvSpPr>
          <p:nvPr>
            <p:ph type="tbl" sz="quarter" idx="14"/>
          </p:nvPr>
        </p:nvSpPr>
        <p:spPr>
          <a:xfrm>
            <a:off x="539999" y="2813525"/>
            <a:ext cx="8064249" cy="3639663"/>
          </a:xfrm>
        </p:spPr>
        <p:txBody>
          <a:bodyPr/>
          <a:lstStyle>
            <a:lvl1pPr marL="0" indent="0">
              <a:buFontTx/>
              <a:buNone/>
              <a:defRPr sz="1600"/>
            </a:lvl1pPr>
          </a:lstStyle>
          <a:p>
            <a:endParaRPr lang="da-DK" dirty="0"/>
          </a:p>
        </p:txBody>
      </p:sp>
      <p:sp>
        <p:nvSpPr>
          <p:cNvPr id="3" name="Date Placeholder 2" hidden="1"/>
          <p:cNvSpPr>
            <a:spLocks noGrp="1"/>
          </p:cNvSpPr>
          <p:nvPr>
            <p:ph type="dt" sz="half" idx="15"/>
          </p:nvPr>
        </p:nvSpPr>
        <p:spPr/>
        <p:txBody>
          <a:bodyPr/>
          <a:lstStyle/>
          <a:p>
            <a:endParaRPr lang="da-DK" dirty="0"/>
          </a:p>
        </p:txBody>
      </p:sp>
      <p:sp>
        <p:nvSpPr>
          <p:cNvPr id="5" name="Footer Placeholder 4" hidden="1"/>
          <p:cNvSpPr>
            <a:spLocks noGrp="1"/>
          </p:cNvSpPr>
          <p:nvPr>
            <p:ph type="ftr" sz="quarter" idx="16"/>
          </p:nvPr>
        </p:nvSpPr>
        <p:spPr/>
        <p:txBody>
          <a:bodyPr/>
          <a:lstStyle/>
          <a:p>
            <a:endParaRPr lang="da-DK" dirty="0"/>
          </a:p>
        </p:txBody>
      </p:sp>
      <p:sp>
        <p:nvSpPr>
          <p:cNvPr id="10" name="Slide Number Placeholder 9" hidden="1"/>
          <p:cNvSpPr>
            <a:spLocks noGrp="1"/>
          </p:cNvSpPr>
          <p:nvPr>
            <p:ph type="sldNum" sz="quarter" idx="17"/>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1124604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nd Fullsiz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8" name="Text Placeholder 2"/>
          <p:cNvSpPr>
            <a:spLocks noGrp="1"/>
          </p:cNvSpPr>
          <p:nvPr>
            <p:ph type="body" sz="quarter" idx="13"/>
          </p:nvPr>
        </p:nvSpPr>
        <p:spPr>
          <a:xfrm>
            <a:off x="539751" y="2239200"/>
            <a:ext cx="8064250" cy="455687"/>
          </a:xfrm>
        </p:spPr>
        <p:txBody>
          <a:bodyPr/>
          <a:lstStyle>
            <a:lvl1pPr marL="0" indent="0">
              <a:buFontTx/>
              <a:buNone/>
              <a:defRPr i="1"/>
            </a:lvl1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p:txBody>
      </p:sp>
      <p:sp>
        <p:nvSpPr>
          <p:cNvPr id="5" name="Chart Placeholder 3"/>
          <p:cNvSpPr>
            <a:spLocks noGrp="1"/>
          </p:cNvSpPr>
          <p:nvPr>
            <p:ph type="chart" sz="quarter" idx="15"/>
          </p:nvPr>
        </p:nvSpPr>
        <p:spPr>
          <a:xfrm>
            <a:off x="540000" y="2813525"/>
            <a:ext cx="8064000" cy="3641275"/>
          </a:xfrm>
        </p:spPr>
        <p:txBody>
          <a:bodyPr/>
          <a:lstStyle>
            <a:lvl1pPr marL="0" indent="0">
              <a:buFontTx/>
              <a:buNone/>
              <a:defRPr sz="1600"/>
            </a:lvl1pPr>
          </a:lstStyle>
          <a:p>
            <a:endParaRPr lang="da-DK" dirty="0"/>
          </a:p>
        </p:txBody>
      </p:sp>
      <p:sp>
        <p:nvSpPr>
          <p:cNvPr id="3" name="Date Placeholder 2" hidden="1"/>
          <p:cNvSpPr>
            <a:spLocks noGrp="1"/>
          </p:cNvSpPr>
          <p:nvPr>
            <p:ph type="dt" sz="half" idx="16"/>
          </p:nvPr>
        </p:nvSpPr>
        <p:spPr/>
        <p:txBody>
          <a:bodyPr/>
          <a:lstStyle/>
          <a:p>
            <a:endParaRPr lang="da-DK" dirty="0"/>
          </a:p>
        </p:txBody>
      </p:sp>
      <p:sp>
        <p:nvSpPr>
          <p:cNvPr id="10" name="Footer Placeholder 9" hidden="1"/>
          <p:cNvSpPr>
            <a:spLocks noGrp="1"/>
          </p:cNvSpPr>
          <p:nvPr>
            <p:ph type="ftr" sz="quarter" idx="17"/>
          </p:nvPr>
        </p:nvSpPr>
        <p:spPr/>
        <p:txBody>
          <a:bodyPr/>
          <a:lstStyle/>
          <a:p>
            <a:endParaRPr lang="da-DK" dirty="0"/>
          </a:p>
        </p:txBody>
      </p:sp>
      <p:sp>
        <p:nvSpPr>
          <p:cNvPr id="11" name="Slide Number Placeholder 10" hidden="1"/>
          <p:cNvSpPr>
            <a:spLocks noGrp="1"/>
          </p:cNvSpPr>
          <p:nvPr>
            <p:ph type="sldNum" sz="quarter" idx="18"/>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2383944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Medium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8" name="Text Placeholder 2"/>
          <p:cNvSpPr>
            <a:spLocks noGrp="1"/>
          </p:cNvSpPr>
          <p:nvPr>
            <p:ph type="body" sz="quarter" idx="13"/>
          </p:nvPr>
        </p:nvSpPr>
        <p:spPr>
          <a:xfrm>
            <a:off x="539751" y="2239200"/>
            <a:ext cx="6156000" cy="455687"/>
          </a:xfrm>
        </p:spPr>
        <p:txBody>
          <a:bodyPr/>
          <a:lstStyle>
            <a:lvl1pPr marL="0" indent="0">
              <a:buFontTx/>
              <a:buNone/>
              <a:defRPr i="1"/>
            </a:lvl1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p:txBody>
      </p:sp>
      <p:sp>
        <p:nvSpPr>
          <p:cNvPr id="5" name="Chart Placeholder 3"/>
          <p:cNvSpPr>
            <a:spLocks noGrp="1"/>
          </p:cNvSpPr>
          <p:nvPr>
            <p:ph type="chart" sz="quarter" idx="15"/>
          </p:nvPr>
        </p:nvSpPr>
        <p:spPr>
          <a:xfrm>
            <a:off x="540000" y="2813525"/>
            <a:ext cx="6156000" cy="3641275"/>
          </a:xfrm>
        </p:spPr>
        <p:txBody>
          <a:bodyPr/>
          <a:lstStyle>
            <a:lvl1pPr marL="0" indent="0">
              <a:buFontTx/>
              <a:buNone/>
              <a:defRPr sz="1600"/>
            </a:lvl1pPr>
          </a:lstStyle>
          <a:p>
            <a:endParaRPr lang="da-DK" dirty="0"/>
          </a:p>
        </p:txBody>
      </p:sp>
      <p:sp>
        <p:nvSpPr>
          <p:cNvPr id="3" name="Date Placeholder 2" hidden="1"/>
          <p:cNvSpPr>
            <a:spLocks noGrp="1"/>
          </p:cNvSpPr>
          <p:nvPr>
            <p:ph type="dt" sz="half" idx="16"/>
          </p:nvPr>
        </p:nvSpPr>
        <p:spPr/>
        <p:txBody>
          <a:bodyPr/>
          <a:lstStyle/>
          <a:p>
            <a:endParaRPr lang="da-DK" dirty="0"/>
          </a:p>
        </p:txBody>
      </p:sp>
      <p:sp>
        <p:nvSpPr>
          <p:cNvPr id="10" name="Footer Placeholder 9" hidden="1"/>
          <p:cNvSpPr>
            <a:spLocks noGrp="1"/>
          </p:cNvSpPr>
          <p:nvPr>
            <p:ph type="ftr" sz="quarter" idx="17"/>
          </p:nvPr>
        </p:nvSpPr>
        <p:spPr/>
        <p:txBody>
          <a:bodyPr/>
          <a:lstStyle/>
          <a:p>
            <a:endParaRPr lang="da-DK" dirty="0"/>
          </a:p>
        </p:txBody>
      </p:sp>
      <p:sp>
        <p:nvSpPr>
          <p:cNvPr id="11" name="Slide Number Placeholder 10" hidden="1"/>
          <p:cNvSpPr>
            <a:spLocks noGrp="1"/>
          </p:cNvSpPr>
          <p:nvPr>
            <p:ph type="sldNum" sz="quarter" idx="18"/>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682262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ured Divider Slide">
    <p:spTree>
      <p:nvGrpSpPr>
        <p:cNvPr id="1" name=""/>
        <p:cNvGrpSpPr/>
        <p:nvPr/>
      </p:nvGrpSpPr>
      <p:grpSpPr>
        <a:xfrm>
          <a:off x="0" y="0"/>
          <a:ext cx="0" cy="0"/>
          <a:chOff x="0" y="0"/>
          <a:chExt cx="0" cy="0"/>
        </a:xfrm>
      </p:grpSpPr>
      <p:sp>
        <p:nvSpPr>
          <p:cNvPr id="8" name="Rectangle 7"/>
          <p:cNvSpPr/>
          <p:nvPr userDrawn="1"/>
        </p:nvSpPr>
        <p:spPr>
          <a:xfrm>
            <a:off x="-3600" y="-3600"/>
            <a:ext cx="9151200" cy="68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EKF Light" pitchFamily="2" charset="0"/>
            </a:endParaRPr>
          </a:p>
        </p:txBody>
      </p:sp>
      <p:sp>
        <p:nvSpPr>
          <p:cNvPr id="2" name="Title 1"/>
          <p:cNvSpPr>
            <a:spLocks noGrp="1"/>
          </p:cNvSpPr>
          <p:nvPr>
            <p:ph type="title"/>
          </p:nvPr>
        </p:nvSpPr>
        <p:spPr>
          <a:xfrm>
            <a:off x="540000" y="1016732"/>
            <a:ext cx="7272000" cy="4853860"/>
          </a:xfrm>
        </p:spPr>
        <p:txBody>
          <a:bodyPr>
            <a:noAutofit/>
          </a:bodyPr>
          <a:lstStyle>
            <a:lvl1pPr>
              <a:lnSpc>
                <a:spcPct val="81000"/>
              </a:lnSpc>
              <a:defRPr sz="9300">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12" name="Freeform 11"/>
          <p:cNvSpPr>
            <a:spLocks/>
          </p:cNvSpPr>
          <p:nvPr userDrawn="1"/>
        </p:nvSpPr>
        <p:spPr bwMode="auto">
          <a:xfrm>
            <a:off x="7984098" y="4652588"/>
            <a:ext cx="446088" cy="935038"/>
          </a:xfrm>
          <a:custGeom>
            <a:avLst/>
            <a:gdLst>
              <a:gd name="T0" fmla="*/ 10 w 7586"/>
              <a:gd name="T1" fmla="*/ 0 h 15904"/>
              <a:gd name="T2" fmla="*/ 5148 w 7586"/>
              <a:gd name="T3" fmla="*/ 7956 h 15904"/>
              <a:gd name="T4" fmla="*/ 0 w 7586"/>
              <a:gd name="T5" fmla="*/ 15904 h 15904"/>
              <a:gd name="T6" fmla="*/ 2421 w 7586"/>
              <a:gd name="T7" fmla="*/ 15904 h 15904"/>
              <a:gd name="T8" fmla="*/ 7586 w 7586"/>
              <a:gd name="T9" fmla="*/ 7955 h 15904"/>
              <a:gd name="T10" fmla="*/ 2466 w 7586"/>
              <a:gd name="T11" fmla="*/ 0 h 15904"/>
              <a:gd name="T12" fmla="*/ 10 w 7586"/>
              <a:gd name="T13" fmla="*/ 0 h 15904"/>
            </a:gdLst>
            <a:ahLst/>
            <a:cxnLst>
              <a:cxn ang="0">
                <a:pos x="T0" y="T1"/>
              </a:cxn>
              <a:cxn ang="0">
                <a:pos x="T2" y="T3"/>
              </a:cxn>
              <a:cxn ang="0">
                <a:pos x="T4" y="T5"/>
              </a:cxn>
              <a:cxn ang="0">
                <a:pos x="T6" y="T7"/>
              </a:cxn>
              <a:cxn ang="0">
                <a:pos x="T8" y="T9"/>
              </a:cxn>
              <a:cxn ang="0">
                <a:pos x="T10" y="T11"/>
              </a:cxn>
              <a:cxn ang="0">
                <a:pos x="T12" y="T13"/>
              </a:cxn>
            </a:cxnLst>
            <a:rect l="0" t="0" r="r" b="b"/>
            <a:pathLst>
              <a:path w="7586" h="15904">
                <a:moveTo>
                  <a:pt x="10" y="0"/>
                </a:moveTo>
                <a:lnTo>
                  <a:pt x="5148" y="7956"/>
                </a:lnTo>
                <a:lnTo>
                  <a:pt x="0" y="15904"/>
                </a:lnTo>
                <a:lnTo>
                  <a:pt x="2421" y="15904"/>
                </a:lnTo>
                <a:lnTo>
                  <a:pt x="7586" y="7955"/>
                </a:lnTo>
                <a:lnTo>
                  <a:pt x="2466" y="0"/>
                </a:ln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noProof="0" dirty="0">
              <a:latin typeface="EKF Light" pitchFamily="2" charset="0"/>
            </a:endParaRPr>
          </a:p>
        </p:txBody>
      </p:sp>
      <p:sp>
        <p:nvSpPr>
          <p:cNvPr id="3" name="Date Placeholder 2" hidden="1"/>
          <p:cNvSpPr>
            <a:spLocks noGrp="1"/>
          </p:cNvSpPr>
          <p:nvPr>
            <p:ph type="dt" sz="half" idx="10"/>
          </p:nvPr>
        </p:nvSpPr>
        <p:spPr/>
        <p:txBody>
          <a:bodyPr/>
          <a:lstStyle/>
          <a:p>
            <a:endParaRPr lang="da-DK" dirty="0"/>
          </a:p>
        </p:txBody>
      </p:sp>
      <p:sp>
        <p:nvSpPr>
          <p:cNvPr id="4" name="Footer Placeholder 3"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
        <p:nvSpPr>
          <p:cNvPr id="10" name="SD_ART_LogoSmall"/>
          <p:cNvSpPr>
            <a:spLocks/>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9" name="SD_ART_LogoSmall_bmkAr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
        <p:nvSpPr>
          <p:cNvPr id="13" name="SD_VAR_Header"/>
          <p:cNvSpPr/>
          <p:nvPr userDrawn="1">
            <p:custDataLst>
              <p:tags r:id="rId1"/>
            </p:custDataLst>
          </p:nvPr>
        </p:nvSpPr>
        <p:spPr>
          <a:xfrm>
            <a:off x="1141413" y="220664"/>
            <a:ext cx="7751762" cy="128004"/>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da-DK" sz="900" cap="all" baseline="0">
                <a:solidFill>
                  <a:srgbClr val="656565"/>
                </a:solidFill>
                <a:latin typeface="EKF Medium" pitchFamily="2" charset="0"/>
              </a:rPr>
              <a:t>Et samarbejde mellem EKF og din bank / SLIDE </a:t>
            </a:r>
            <a:fld id="{C3AE7B7B-8FBC-4E9B-BD3A-C6B9DD6F7746}" type="slidenum">
              <a:rPr lang="da-DK" sz="900" cap="all" baseline="0" smtClean="0">
                <a:solidFill>
                  <a:srgbClr val="656565"/>
                </a:solidFill>
                <a:latin typeface="EKF Medium" pitchFamily="2" charset="0"/>
              </a:rPr>
              <a:t>‹nr.›</a:t>
            </a:fld>
            <a:endParaRPr lang="da-DK" sz="900" cap="all" baseline="0" dirty="0">
              <a:solidFill>
                <a:srgbClr val="656565"/>
              </a:solidFill>
              <a:latin typeface="EKF Medium" pitchFamily="2" charset="0"/>
            </a:endParaRPr>
          </a:p>
        </p:txBody>
      </p:sp>
    </p:spTree>
    <p:extLst>
      <p:ext uri="{BB962C8B-B14F-4D97-AF65-F5344CB8AC3E}">
        <p14:creationId xmlns:p14="http://schemas.microsoft.com/office/powerpoint/2010/main" val="2614799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itle 1"/>
          <p:cNvSpPr>
            <a:spLocks noGrp="1"/>
          </p:cNvSpPr>
          <p:nvPr>
            <p:ph type="title"/>
          </p:nvPr>
        </p:nvSpPr>
        <p:spPr>
          <a:xfrm>
            <a:off x="539999" y="1156450"/>
            <a:ext cx="8353175" cy="5295866"/>
          </a:xfrm>
        </p:spPr>
        <p:txBody>
          <a:bodyPr anchor="t" anchorCtr="0"/>
          <a:lstStyle>
            <a:lvl1pPr>
              <a:lnSpc>
                <a:spcPts val="5600"/>
              </a:lnSpc>
              <a:defRPr sz="5000">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Date Placeholder 2" hidden="1"/>
          <p:cNvSpPr>
            <a:spLocks noGrp="1"/>
          </p:cNvSpPr>
          <p:nvPr>
            <p:ph type="dt" sz="half" idx="10"/>
          </p:nvPr>
        </p:nvSpPr>
        <p:spPr/>
        <p:txBody>
          <a:bodyPr/>
          <a:lstStyle/>
          <a:p>
            <a:endParaRPr lang="da-DK" dirty="0"/>
          </a:p>
        </p:txBody>
      </p:sp>
      <p:sp>
        <p:nvSpPr>
          <p:cNvPr id="4" name="Footer Placeholder 3"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1267528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252413" y="1233488"/>
            <a:ext cx="8640068" cy="5373687"/>
          </a:xfrm>
        </p:spPr>
        <p:txBody>
          <a:bodyPr/>
          <a:lstStyle>
            <a:lvl1pPr marL="0" indent="0" algn="l">
              <a:buFontTx/>
              <a:buNone/>
              <a:defRPr sz="1600" baseline="0"/>
            </a:lvl1pPr>
          </a:lstStyle>
          <a:p>
            <a:r>
              <a:rPr lang="da-DK" noProof="1"/>
              <a:t>Vælg billedepladsholderen og indsæt billede</a:t>
            </a:r>
          </a:p>
        </p:txBody>
      </p:sp>
      <p:sp>
        <p:nvSpPr>
          <p:cNvPr id="2" name="Date Placeholder 1" hidden="1"/>
          <p:cNvSpPr>
            <a:spLocks noGrp="1"/>
          </p:cNvSpPr>
          <p:nvPr>
            <p:ph type="dt" sz="half" idx="14"/>
          </p:nvPr>
        </p:nvSpPr>
        <p:spPr/>
        <p:txBody>
          <a:bodyPr/>
          <a:lstStyle/>
          <a:p>
            <a:endParaRPr lang="da-DK" dirty="0"/>
          </a:p>
        </p:txBody>
      </p:sp>
      <p:sp>
        <p:nvSpPr>
          <p:cNvPr id="3" name="Footer Placeholder 2" hidden="1"/>
          <p:cNvSpPr>
            <a:spLocks noGrp="1"/>
          </p:cNvSpPr>
          <p:nvPr>
            <p:ph type="ftr" sz="quarter" idx="15"/>
          </p:nvPr>
        </p:nvSpPr>
        <p:spPr/>
        <p:txBody>
          <a:bodyPr/>
          <a:lstStyle/>
          <a:p>
            <a:endParaRPr lang="da-DK" dirty="0"/>
          </a:p>
        </p:txBody>
      </p:sp>
      <p:sp>
        <p:nvSpPr>
          <p:cNvPr id="7" name="Slide Number Placeholder 6" hidden="1"/>
          <p:cNvSpPr>
            <a:spLocks noGrp="1"/>
          </p:cNvSpPr>
          <p:nvPr>
            <p:ph type="sldNum" sz="quarter" idx="16"/>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2292596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Date Placeholder 2" hidden="1"/>
          <p:cNvSpPr>
            <a:spLocks noGrp="1"/>
          </p:cNvSpPr>
          <p:nvPr>
            <p:ph type="dt" sz="half" idx="10"/>
          </p:nvPr>
        </p:nvSpPr>
        <p:spPr/>
        <p:txBody>
          <a:bodyPr/>
          <a:lstStyle/>
          <a:p>
            <a:endParaRPr lang="da-DK" dirty="0"/>
          </a:p>
        </p:txBody>
      </p:sp>
      <p:sp>
        <p:nvSpPr>
          <p:cNvPr id="4" name="Footer Placeholder 3"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1528715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endParaRPr lang="da-DK" dirty="0"/>
          </a:p>
        </p:txBody>
      </p:sp>
      <p:sp>
        <p:nvSpPr>
          <p:cNvPr id="3" name="Footer Placeholder 2" hidden="1"/>
          <p:cNvSpPr>
            <a:spLocks noGrp="1"/>
          </p:cNvSpPr>
          <p:nvPr>
            <p:ph type="ftr" sz="quarter" idx="11"/>
          </p:nvPr>
        </p:nvSpPr>
        <p:spPr/>
        <p:txBody>
          <a:bodyPr/>
          <a:lstStyle/>
          <a:p>
            <a:endParaRPr lang="da-DK" dirty="0"/>
          </a:p>
        </p:txBody>
      </p:sp>
      <p:sp>
        <p:nvSpPr>
          <p:cNvPr id="4" name="Slide Number Placeholder 3"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472243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Date Placeholder 1" hidden="1"/>
          <p:cNvSpPr>
            <a:spLocks noGrp="1"/>
          </p:cNvSpPr>
          <p:nvPr>
            <p:ph type="dt" sz="half" idx="10"/>
          </p:nvPr>
        </p:nvSpPr>
        <p:spPr/>
        <p:txBody>
          <a:bodyPr/>
          <a:lstStyle>
            <a:lvl1pPr>
              <a:defRPr>
                <a:solidFill>
                  <a:schemeClr val="bg1"/>
                </a:solidFill>
              </a:defRPr>
            </a:lvl1pPr>
          </a:lstStyle>
          <a:p>
            <a:endParaRPr lang="da-DK" dirty="0"/>
          </a:p>
        </p:txBody>
      </p:sp>
      <p:sp>
        <p:nvSpPr>
          <p:cNvPr id="3" name="Footer Placeholder 2" hidden="1"/>
          <p:cNvSpPr>
            <a:spLocks noGrp="1"/>
          </p:cNvSpPr>
          <p:nvPr>
            <p:ph type="ftr" sz="quarter" idx="11"/>
          </p:nvPr>
        </p:nvSpPr>
        <p:spPr/>
        <p:txBody>
          <a:bodyPr/>
          <a:lstStyle>
            <a:lvl1pPr>
              <a:defRPr>
                <a:solidFill>
                  <a:schemeClr val="bg1"/>
                </a:solidFill>
              </a:defRPr>
            </a:lvl1pPr>
          </a:lstStyle>
          <a:p>
            <a:endParaRPr lang="da-DK" dirty="0"/>
          </a:p>
        </p:txBody>
      </p:sp>
      <p:sp>
        <p:nvSpPr>
          <p:cNvPr id="5" name="Slide Number Placeholder 4" hidden="1"/>
          <p:cNvSpPr>
            <a:spLocks noGrp="1"/>
          </p:cNvSpPr>
          <p:nvPr>
            <p:ph type="sldNum" sz="quarter" idx="12"/>
          </p:nvPr>
        </p:nvSpPr>
        <p:spPr/>
        <p:txBody>
          <a:bodyPr/>
          <a:lstStyle>
            <a:lvl1pPr>
              <a:defRPr>
                <a:solidFill>
                  <a:schemeClr val="bg1"/>
                </a:solidFill>
              </a:defRPr>
            </a:lvl1pPr>
          </a:lstStyle>
          <a:p>
            <a:r>
              <a:rPr lang="da-DK" dirty="0"/>
              <a:t>SLIDE </a:t>
            </a:r>
            <a:fld id="{EAF38D91-B15F-4869-9D1A-38B03E6BE5A9}" type="slidenum">
              <a:rPr lang="da-DK" smtClean="0"/>
              <a:pPr/>
              <a:t>‹nr.›</a:t>
            </a:fld>
            <a:endParaRPr lang="da-DK" dirty="0"/>
          </a:p>
        </p:txBody>
      </p:sp>
      <p:sp>
        <p:nvSpPr>
          <p:cNvPr id="7" name="SD_ART_LogoSmall"/>
          <p:cNvSpPr/>
          <p:nvPr userDrawn="1"/>
        </p:nvSpPr>
        <p:spPr>
          <a:xfrm>
            <a:off x="4197600" y="3081600"/>
            <a:ext cx="2250000" cy="705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9" name="SD_ART_LogoSmall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601" y="3081600"/>
            <a:ext cx="2254077" cy="705600"/>
          </a:xfrm>
          <a:prstGeom prst="rect">
            <a:avLst/>
          </a:prstGeom>
        </p:spPr>
      </p:pic>
    </p:spTree>
    <p:extLst>
      <p:ext uri="{BB962C8B-B14F-4D97-AF65-F5344CB8AC3E}">
        <p14:creationId xmlns:p14="http://schemas.microsoft.com/office/powerpoint/2010/main" val="175533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Content">
    <p:spTree>
      <p:nvGrpSpPr>
        <p:cNvPr id="1" name=""/>
        <p:cNvGrpSpPr/>
        <p:nvPr/>
      </p:nvGrpSpPr>
      <p:grpSpPr>
        <a:xfrm>
          <a:off x="0" y="0"/>
          <a:ext cx="0" cy="0"/>
          <a:chOff x="0" y="0"/>
          <a:chExt cx="0" cy="0"/>
        </a:xfrm>
      </p:grpSpPr>
      <p:pic>
        <p:nvPicPr>
          <p:cNvPr id="2050" name="Picture 2" descr="U:\Eksport Kredit Fonden\Jobs\4990_Opgradering af PresentationEngine\Received\Thumbnails\Slide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51999" y="0"/>
            <a:ext cx="2163817" cy="16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3" name="Content Placeholder 2"/>
          <p:cNvSpPr>
            <a:spLocks noGrp="1"/>
          </p:cNvSpPr>
          <p:nvPr>
            <p:ph idx="1"/>
          </p:nvPr>
        </p:nvSpPr>
        <p:spPr>
          <a:xfrm>
            <a:off x="540001" y="2193924"/>
            <a:ext cx="8064250" cy="4259411"/>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9" name="TextBox 20"/>
          <p:cNvSpPr txBox="1">
            <a:spLocks noChangeArrowheads="1"/>
          </p:cNvSpPr>
          <p:nvPr userDrawn="1"/>
        </p:nvSpPr>
        <p:spPr bwMode="auto">
          <a:xfrm>
            <a:off x="9254242" y="2201737"/>
            <a:ext cx="16684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rPr>
              <a:t>Slide med bullets</a:t>
            </a:r>
            <a:br>
              <a:rPr lang="da-DK" sz="1000" b="0" noProof="1">
                <a:solidFill>
                  <a:schemeClr val="tx1">
                    <a:lumMod val="75000"/>
                    <a:lumOff val="25000"/>
                  </a:schemeClr>
                </a:solidFill>
              </a:rPr>
            </a:br>
            <a:r>
              <a:rPr lang="da-DK" sz="1000" noProof="1">
                <a:solidFill>
                  <a:schemeClr val="tx1">
                    <a:lumMod val="75000"/>
                    <a:lumOff val="25000"/>
                  </a:schemeClr>
                </a:solidFill>
              </a:rPr>
              <a:t>Brug </a:t>
            </a:r>
            <a:r>
              <a:rPr lang="da-DK" sz="1000" b="1" noProof="1">
                <a:solidFill>
                  <a:schemeClr val="tx1">
                    <a:lumMod val="75000"/>
                    <a:lumOff val="25000"/>
                  </a:schemeClr>
                </a:solidFill>
              </a:rPr>
              <a:t>Forøge / Formindske </a:t>
            </a:r>
            <a:br>
              <a:rPr lang="da-DK" sz="1000" b="1" noProof="1">
                <a:solidFill>
                  <a:schemeClr val="tx1">
                    <a:lumMod val="75000"/>
                    <a:lumOff val="25000"/>
                  </a:schemeClr>
                </a:solidFill>
              </a:rPr>
            </a:br>
            <a:r>
              <a:rPr lang="da-DK" sz="1000" b="1" noProof="1">
                <a:solidFill>
                  <a:schemeClr val="tx1">
                    <a:lumMod val="75000"/>
                    <a:lumOff val="25000"/>
                  </a:schemeClr>
                </a:solidFill>
              </a:rPr>
              <a:t>indryk</a:t>
            </a:r>
            <a:r>
              <a:rPr lang="da-DK" sz="1000" noProof="1">
                <a:solidFill>
                  <a:schemeClr val="tx1">
                    <a:lumMod val="75000"/>
                    <a:lumOff val="25000"/>
                  </a:schemeClr>
                </a:solidFill>
              </a:rPr>
              <a:t> for at skifte mellem</a:t>
            </a:r>
            <a:br>
              <a:rPr lang="da-DK" sz="1000" noProof="1">
                <a:solidFill>
                  <a:schemeClr val="tx1">
                    <a:lumMod val="75000"/>
                    <a:lumOff val="25000"/>
                  </a:schemeClr>
                </a:solidFill>
              </a:rPr>
            </a:br>
            <a:r>
              <a:rPr lang="da-DK" sz="1000" noProof="1">
                <a:solidFill>
                  <a:schemeClr val="tx1">
                    <a:lumMod val="75000"/>
                    <a:lumOff val="25000"/>
                  </a:schemeClr>
                </a:solidFill>
              </a:rPr>
              <a:t>de forskellige niveauer</a:t>
            </a:r>
          </a:p>
        </p:txBody>
      </p:sp>
      <p:pic>
        <p:nvPicPr>
          <p:cNvPr id="2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65740" y="285941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userDrawn="1"/>
        </p:nvSpPr>
        <p:spPr>
          <a:xfrm>
            <a:off x="9494340"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22"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9761833" y="2856836"/>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userDrawn="1"/>
        </p:nvSpPr>
        <p:spPr>
          <a:xfrm>
            <a:off x="9980908" y="2856836"/>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24" name="Rounded Rectangle 23"/>
          <p:cNvSpPr/>
          <p:nvPr userDrawn="1"/>
        </p:nvSpPr>
        <p:spPr>
          <a:xfrm>
            <a:off x="9766443"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Tree>
    <p:extLst>
      <p:ext uri="{BB962C8B-B14F-4D97-AF65-F5344CB8AC3E}">
        <p14:creationId xmlns:p14="http://schemas.microsoft.com/office/powerpoint/2010/main" val="327546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medium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3" name="Content Placeholder 2"/>
          <p:cNvSpPr>
            <a:spLocks noGrp="1"/>
          </p:cNvSpPr>
          <p:nvPr>
            <p:ph idx="1"/>
          </p:nvPr>
        </p:nvSpPr>
        <p:spPr>
          <a:xfrm>
            <a:off x="540001" y="2193924"/>
            <a:ext cx="6156235" cy="4259411"/>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82119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3" name="Content Placeholder 2"/>
          <p:cNvSpPr>
            <a:spLocks noGrp="1"/>
          </p:cNvSpPr>
          <p:nvPr>
            <p:ph sz="half" idx="1"/>
          </p:nvPr>
        </p:nvSpPr>
        <p:spPr>
          <a:xfrm>
            <a:off x="539751" y="2193925"/>
            <a:ext cx="3924300" cy="4259264"/>
          </a:xfrm>
        </p:spPr>
        <p:txBody>
          <a:bodyPr/>
          <a:lstStyle>
            <a:lvl1pPr>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p:nvPr>
        </p:nvSpPr>
        <p:spPr>
          <a:xfrm>
            <a:off x="4679950" y="2193925"/>
            <a:ext cx="3924299" cy="4259264"/>
          </a:xfrm>
        </p:spPr>
        <p:txBody>
          <a:bodyPr/>
          <a:lstStyle>
            <a:lvl1pPr>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6" name="TextBox 20"/>
          <p:cNvSpPr txBox="1">
            <a:spLocks noChangeArrowheads="1"/>
          </p:cNvSpPr>
          <p:nvPr userDrawn="1"/>
        </p:nvSpPr>
        <p:spPr bwMode="auto">
          <a:xfrm>
            <a:off x="9254242" y="2201737"/>
            <a:ext cx="16684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rPr>
              <a:t>Slide med bullets</a:t>
            </a:r>
            <a:br>
              <a:rPr lang="da-DK" sz="1000" b="0" noProof="1">
                <a:solidFill>
                  <a:schemeClr val="tx1">
                    <a:lumMod val="75000"/>
                    <a:lumOff val="25000"/>
                  </a:schemeClr>
                </a:solidFill>
              </a:rPr>
            </a:br>
            <a:r>
              <a:rPr lang="da-DK" sz="1000" noProof="1">
                <a:solidFill>
                  <a:schemeClr val="tx1">
                    <a:lumMod val="75000"/>
                    <a:lumOff val="25000"/>
                  </a:schemeClr>
                </a:solidFill>
              </a:rPr>
              <a:t>Brug </a:t>
            </a:r>
            <a:r>
              <a:rPr lang="da-DK" sz="1000" b="1" noProof="1">
                <a:solidFill>
                  <a:schemeClr val="tx1">
                    <a:lumMod val="75000"/>
                    <a:lumOff val="25000"/>
                  </a:schemeClr>
                </a:solidFill>
              </a:rPr>
              <a:t>Forøge / Formindske </a:t>
            </a:r>
            <a:br>
              <a:rPr lang="da-DK" sz="1000" b="1" noProof="1">
                <a:solidFill>
                  <a:schemeClr val="tx1">
                    <a:lumMod val="75000"/>
                    <a:lumOff val="25000"/>
                  </a:schemeClr>
                </a:solidFill>
              </a:rPr>
            </a:br>
            <a:r>
              <a:rPr lang="da-DK" sz="1000" b="1" noProof="1">
                <a:solidFill>
                  <a:schemeClr val="tx1">
                    <a:lumMod val="75000"/>
                    <a:lumOff val="25000"/>
                  </a:schemeClr>
                </a:solidFill>
              </a:rPr>
              <a:t>indryk</a:t>
            </a:r>
            <a:r>
              <a:rPr lang="da-DK" sz="1000" noProof="1">
                <a:solidFill>
                  <a:schemeClr val="tx1">
                    <a:lumMod val="75000"/>
                    <a:lumOff val="25000"/>
                  </a:schemeClr>
                </a:solidFill>
              </a:rPr>
              <a:t> for at skifte mellem</a:t>
            </a:r>
            <a:br>
              <a:rPr lang="da-DK" sz="1000" noProof="1">
                <a:solidFill>
                  <a:schemeClr val="tx1">
                    <a:lumMod val="75000"/>
                    <a:lumOff val="25000"/>
                  </a:schemeClr>
                </a:solidFill>
              </a:rPr>
            </a:br>
            <a:r>
              <a:rPr lang="da-DK" sz="1000" noProof="1">
                <a:solidFill>
                  <a:schemeClr val="tx1">
                    <a:lumMod val="75000"/>
                    <a:lumOff val="25000"/>
                  </a:schemeClr>
                </a:solidFill>
              </a:rPr>
              <a:t>de forskellige niveauer</a:t>
            </a:r>
          </a:p>
        </p:txBody>
      </p:sp>
      <p:pic>
        <p:nvPicPr>
          <p:cNvPr id="1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65740" y="285941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userDrawn="1"/>
        </p:nvSpPr>
        <p:spPr>
          <a:xfrm>
            <a:off x="9494340"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19"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761833" y="2856836"/>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userDrawn="1"/>
        </p:nvSpPr>
        <p:spPr>
          <a:xfrm>
            <a:off x="9980908" y="2856836"/>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21" name="Rounded Rectangle 20"/>
          <p:cNvSpPr/>
          <p:nvPr userDrawn="1"/>
        </p:nvSpPr>
        <p:spPr>
          <a:xfrm>
            <a:off x="9766443"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Tree>
    <p:extLst>
      <p:ext uri="{BB962C8B-B14F-4D97-AF65-F5344CB8AC3E}">
        <p14:creationId xmlns:p14="http://schemas.microsoft.com/office/powerpoint/2010/main" val="391190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Statement">
    <p:spTree>
      <p:nvGrpSpPr>
        <p:cNvPr id="1" name=""/>
        <p:cNvGrpSpPr/>
        <p:nvPr/>
      </p:nvGrpSpPr>
      <p:grpSpPr>
        <a:xfrm>
          <a:off x="0" y="0"/>
          <a:ext cx="0" cy="0"/>
          <a:chOff x="0" y="0"/>
          <a:chExt cx="0" cy="0"/>
        </a:xfrm>
      </p:grpSpPr>
      <p:pic>
        <p:nvPicPr>
          <p:cNvPr id="3074" name="Picture 2" descr="U:\Eksport Kredit Fonden\Jobs\4990_Opgradering af PresentationEngine\Received\Thumbnails\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50610" y="1"/>
            <a:ext cx="2158517" cy="1622462"/>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3"/>
          <p:cNvSpPr>
            <a:spLocks noGrp="1"/>
          </p:cNvSpPr>
          <p:nvPr>
            <p:ph type="pic" sz="quarter" idx="13" hasCustomPrompt="1"/>
          </p:nvPr>
        </p:nvSpPr>
        <p:spPr>
          <a:xfrm>
            <a:off x="252413" y="1233487"/>
            <a:ext cx="5256211" cy="537368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stStyle>
          <a:p>
            <a:r>
              <a:rPr lang="da-DK" noProof="1"/>
              <a:t>Vælg billedepladsholderen og indsæt billede</a:t>
            </a:r>
          </a:p>
          <a:p>
            <a:endParaRPr lang="da-DK" dirty="0"/>
          </a:p>
        </p:txBody>
      </p:sp>
      <p:sp>
        <p:nvSpPr>
          <p:cNvPr id="14" name="Text Placeholder 2"/>
          <p:cNvSpPr>
            <a:spLocks noGrp="1"/>
          </p:cNvSpPr>
          <p:nvPr>
            <p:ph type="body" sz="quarter" idx="14"/>
          </p:nvPr>
        </p:nvSpPr>
        <p:spPr>
          <a:xfrm>
            <a:off x="5724525" y="1157287"/>
            <a:ext cx="3168650" cy="5449888"/>
          </a:xfrm>
        </p:spPr>
        <p:txBody>
          <a:bodyPr>
            <a:normAutofit/>
          </a:bodyPr>
          <a:lstStyle>
            <a:lvl1pPr marL="0" indent="0">
              <a:buFontTx/>
              <a:buNone/>
              <a:defRPr sz="3200"/>
            </a:lvl1pPr>
            <a:lvl2pPr marL="194400" indent="-194400">
              <a:buClr>
                <a:schemeClr val="accent1"/>
              </a:buClr>
              <a:buSzPct val="135000"/>
              <a:buFont typeface="EKF Light" panose="02000503030000020004" pitchFamily="2" charset="0"/>
              <a:buChar char="›"/>
              <a:defRPr sz="2300"/>
            </a:lvl2pPr>
            <a:lvl3pPr marL="388800">
              <a:defRPr/>
            </a:lvl3pPr>
            <a:lvl4pPr marL="583200">
              <a:defRPr/>
            </a:lvl4pPr>
            <a:lvl5pPr marL="77760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8" name="TextBox 27"/>
          <p:cNvSpPr txBox="1">
            <a:spLocks noChangeArrowheads="1"/>
          </p:cNvSpPr>
          <p:nvPr userDrawn="1"/>
        </p:nvSpPr>
        <p:spPr bwMode="auto">
          <a:xfrm>
            <a:off x="9250610" y="2024063"/>
            <a:ext cx="15500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tabLst>
                <a:tab pos="134938" algn="l"/>
              </a:tabLst>
            </a:pPr>
            <a:r>
              <a:rPr lang="da-DK" sz="1000" b="1" noProof="1">
                <a:solidFill>
                  <a:schemeClr val="tx1">
                    <a:lumMod val="75000"/>
                    <a:lumOff val="25000"/>
                  </a:schemeClr>
                </a:solidFill>
              </a:rPr>
              <a:t>Fremhæv tekst</a:t>
            </a:r>
          </a:p>
          <a:p>
            <a:pPr marL="0" indent="0" algn="l" eaLnBrk="1" hangingPunct="1">
              <a:buNone/>
              <a:tabLst>
                <a:tab pos="134938"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M</a:t>
            </a:r>
            <a:r>
              <a:rPr lang="da-DK" sz="1000" noProof="1">
                <a:solidFill>
                  <a:schemeClr val="tx1">
                    <a:lumMod val="75000"/>
                    <a:lumOff val="25000"/>
                  </a:schemeClr>
                </a:solidFill>
              </a:rPr>
              <a:t>arker ordet</a:t>
            </a:r>
          </a:p>
          <a:p>
            <a:pPr marL="0" indent="0" algn="l" eaLnBrk="1" hangingPunct="1">
              <a:buNone/>
              <a:tabLst>
                <a:tab pos="134938" algn="l"/>
              </a:tabLst>
            </a:pPr>
            <a:r>
              <a:rPr lang="da-DK" sz="1000" b="1" noProof="1">
                <a:solidFill>
                  <a:schemeClr val="tx1">
                    <a:lumMod val="75000"/>
                    <a:lumOff val="25000"/>
                  </a:schemeClr>
                </a:solidFill>
              </a:rPr>
              <a:t>2.	</a:t>
            </a:r>
            <a:r>
              <a:rPr lang="da-DK" sz="1000" noProof="1">
                <a:solidFill>
                  <a:schemeClr val="tx1">
                    <a:lumMod val="75000"/>
                    <a:lumOff val="25000"/>
                  </a:schemeClr>
                </a:solidFill>
              </a:rPr>
              <a:t>Vælg den femte farve </a:t>
            </a:r>
            <a:br>
              <a:rPr lang="da-DK" sz="1000" noProof="1">
                <a:solidFill>
                  <a:schemeClr val="tx1">
                    <a:lumMod val="75000"/>
                    <a:lumOff val="25000"/>
                  </a:schemeClr>
                </a:solidFill>
              </a:rPr>
            </a:br>
            <a:r>
              <a:rPr lang="da-DK" sz="1000" noProof="1">
                <a:solidFill>
                  <a:schemeClr val="tx1">
                    <a:lumMod val="75000"/>
                    <a:lumOff val="25000"/>
                  </a:schemeClr>
                </a:solidFill>
              </a:rPr>
              <a:t>	i farveskemaet fra 	</a:t>
            </a:r>
            <a:r>
              <a:rPr lang="da-DK" sz="1000" baseline="0" noProof="1">
                <a:solidFill>
                  <a:schemeClr val="tx1">
                    <a:lumMod val="75000"/>
                    <a:lumOff val="25000"/>
                  </a:schemeClr>
                </a:solidFill>
              </a:rPr>
              <a:t>PowerPoints topmenu</a:t>
            </a:r>
            <a:endParaRPr lang="da-DK" sz="1000" noProof="1">
              <a:solidFill>
                <a:schemeClr val="tx1">
                  <a:lumMod val="75000"/>
                  <a:lumOff val="25000"/>
                </a:schemeClr>
              </a:solidFill>
            </a:endParaRPr>
          </a:p>
        </p:txBody>
      </p:sp>
      <p:grpSp>
        <p:nvGrpSpPr>
          <p:cNvPr id="30" name="Group 29"/>
          <p:cNvGrpSpPr/>
          <p:nvPr userDrawn="1"/>
        </p:nvGrpSpPr>
        <p:grpSpPr>
          <a:xfrm>
            <a:off x="9208424" y="2841208"/>
            <a:ext cx="1399488" cy="1055844"/>
            <a:chOff x="9208424" y="2841208"/>
            <a:chExt cx="1399488" cy="1055844"/>
          </a:xfrm>
        </p:grpSpPr>
        <p:pic>
          <p:nvPicPr>
            <p:cNvPr id="31"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250610" y="2888019"/>
              <a:ext cx="1357302" cy="100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Oval 33"/>
            <p:cNvSpPr/>
            <p:nvPr userDrawn="1"/>
          </p:nvSpPr>
          <p:spPr>
            <a:xfrm>
              <a:off x="9735310" y="3149812"/>
              <a:ext cx="252028" cy="252028"/>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sp>
          <p:nvSpPr>
            <p:cNvPr id="35" name="Oval 34"/>
            <p:cNvSpPr/>
            <p:nvPr userDrawn="1"/>
          </p:nvSpPr>
          <p:spPr>
            <a:xfrm>
              <a:off x="9208424" y="2841208"/>
              <a:ext cx="252028" cy="252028"/>
            </a:xfrm>
            <a:prstGeom prst="ellipse">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grpSp>
      <p:sp>
        <p:nvSpPr>
          <p:cNvPr id="36" name="TextBox 17"/>
          <p:cNvSpPr txBox="1">
            <a:spLocks noChangeArrowheads="1"/>
          </p:cNvSpPr>
          <p:nvPr userDrawn="1"/>
        </p:nvSpPr>
        <p:spPr bwMode="auto">
          <a:xfrm>
            <a:off x="9254242" y="4073945"/>
            <a:ext cx="168362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cs typeface="Arial" charset="0"/>
              </a:rPr>
              <a:t>Tekst starter uden punktopstilling</a:t>
            </a:r>
            <a:br>
              <a:rPr lang="da-DK" sz="1000" b="1"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For at få punktopstilling </a:t>
            </a:r>
            <a:br>
              <a:rPr lang="da-DK" sz="1000"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på teksten </a:t>
            </a:r>
            <a:br>
              <a:rPr lang="da-DK" sz="1000"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(flere niveauer findes), </a:t>
            </a:r>
            <a:br>
              <a:rPr lang="da-DK" sz="1000"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brug </a:t>
            </a:r>
            <a:r>
              <a:rPr lang="da-DK" sz="1000" b="1" noProof="1">
                <a:solidFill>
                  <a:schemeClr val="tx1">
                    <a:lumMod val="75000"/>
                    <a:lumOff val="25000"/>
                  </a:schemeClr>
                </a:solidFill>
                <a:cs typeface="Arial" charset="0"/>
              </a:rPr>
              <a:t>Forøg listeniveau</a:t>
            </a:r>
          </a:p>
          <a:p>
            <a:pPr algn="l" eaLnBrk="1" hangingPunct="1"/>
            <a:endParaRPr lang="da-DK" sz="1000" noProof="1">
              <a:solidFill>
                <a:schemeClr val="tx1">
                  <a:lumMod val="75000"/>
                  <a:lumOff val="25000"/>
                </a:schemeClr>
              </a:solidFill>
              <a:cs typeface="Arial" charset="0"/>
            </a:endParaRPr>
          </a:p>
          <a:p>
            <a:pPr algn="l" eaLnBrk="1" hangingPunct="1"/>
            <a:endParaRPr lang="da-DK" sz="1000" noProof="1">
              <a:solidFill>
                <a:schemeClr val="tx1">
                  <a:lumMod val="75000"/>
                  <a:lumOff val="25000"/>
                </a:schemeClr>
              </a:solidFill>
              <a:cs typeface="Arial" charset="0"/>
            </a:endParaRPr>
          </a:p>
          <a:p>
            <a:pPr algn="l" eaLnBrk="1" hangingPunct="1"/>
            <a:r>
              <a:rPr lang="da-DK" sz="1000" noProof="1">
                <a:solidFill>
                  <a:schemeClr val="tx1">
                    <a:lumMod val="75000"/>
                    <a:lumOff val="25000"/>
                  </a:schemeClr>
                </a:solidFill>
                <a:cs typeface="Arial" charset="0"/>
              </a:rPr>
              <a:t>For at få venstrestillet tekst uden punktopstilling, </a:t>
            </a:r>
            <a:br>
              <a:rPr lang="da-DK" sz="1000"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brug </a:t>
            </a:r>
            <a:r>
              <a:rPr lang="da-DK" sz="1000" b="1" noProof="1">
                <a:solidFill>
                  <a:schemeClr val="tx1">
                    <a:lumMod val="75000"/>
                    <a:lumOff val="25000"/>
                  </a:schemeClr>
                </a:solidFill>
                <a:cs typeface="Arial" charset="0"/>
              </a:rPr>
              <a:t>Formindsk listeniveau</a:t>
            </a:r>
          </a:p>
        </p:txBody>
      </p:sp>
      <p:sp>
        <p:nvSpPr>
          <p:cNvPr id="37" name="Line 15"/>
          <p:cNvSpPr>
            <a:spLocks noChangeShapeType="1"/>
          </p:cNvSpPr>
          <p:nvPr userDrawn="1"/>
        </p:nvSpPr>
        <p:spPr bwMode="auto">
          <a:xfrm flipV="1">
            <a:off x="9357051" y="6057416"/>
            <a:ext cx="0" cy="21590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sp>
        <p:nvSpPr>
          <p:cNvPr id="38" name="Line 20"/>
          <p:cNvSpPr>
            <a:spLocks noChangeShapeType="1"/>
          </p:cNvSpPr>
          <p:nvPr userDrawn="1"/>
        </p:nvSpPr>
        <p:spPr bwMode="auto">
          <a:xfrm flipH="1">
            <a:off x="9792580" y="5152583"/>
            <a:ext cx="215900" cy="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pic>
        <p:nvPicPr>
          <p:cNvPr id="39"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54242" y="5049304"/>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userDrawn="1"/>
        </p:nvSpPr>
        <p:spPr>
          <a:xfrm>
            <a:off x="9482842" y="5049304"/>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4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9253671" y="5792969"/>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41"/>
          <p:cNvSpPr/>
          <p:nvPr userDrawn="1"/>
        </p:nvSpPr>
        <p:spPr>
          <a:xfrm>
            <a:off x="9472746" y="5792969"/>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43" name="Rounded Rectangle 42"/>
          <p:cNvSpPr/>
          <p:nvPr userDrawn="1"/>
        </p:nvSpPr>
        <p:spPr>
          <a:xfrm>
            <a:off x="9258281" y="5795543"/>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Tree>
    <p:extLst>
      <p:ext uri="{BB962C8B-B14F-4D97-AF65-F5344CB8AC3E}">
        <p14:creationId xmlns:p14="http://schemas.microsoft.com/office/powerpoint/2010/main" val="332974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40000" y="627368"/>
            <a:ext cx="8353174" cy="1143000"/>
          </a:xfrm>
        </p:spPr>
        <p:txBody>
          <a:bodyPr/>
          <a:lstStyle>
            <a:lvl1pPr>
              <a:defRPr>
                <a:solidFill>
                  <a:schemeClr val="accent1"/>
                </a:solidFill>
              </a:defRPr>
            </a:lvl1pPr>
          </a:lstStyle>
          <a:p>
            <a:r>
              <a:rPr lang="da-DK" dirty="0"/>
              <a:t>Klik for at redigere i master</a:t>
            </a:r>
          </a:p>
        </p:txBody>
      </p:sp>
      <p:sp>
        <p:nvSpPr>
          <p:cNvPr id="7" name="Text Placeholder 2"/>
          <p:cNvSpPr>
            <a:spLocks noGrp="1"/>
          </p:cNvSpPr>
          <p:nvPr>
            <p:ph type="body" sz="quarter" idx="13"/>
          </p:nvPr>
        </p:nvSpPr>
        <p:spPr>
          <a:xfrm>
            <a:off x="540000" y="2193925"/>
            <a:ext cx="4968624" cy="4413250"/>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3"/>
          <p:cNvSpPr>
            <a:spLocks noGrp="1"/>
          </p:cNvSpPr>
          <p:nvPr>
            <p:ph type="pic" sz="quarter" idx="14" hasCustomPrompt="1"/>
          </p:nvPr>
        </p:nvSpPr>
        <p:spPr>
          <a:xfrm>
            <a:off x="5724525" y="2257425"/>
            <a:ext cx="3168649" cy="4349750"/>
          </a:xfrm>
        </p:spPr>
        <p:txBody>
          <a:bodyPr/>
          <a:lstStyle>
            <a:lvl1pPr marL="0" indent="0">
              <a:buFontTx/>
              <a:buNone/>
              <a:defRPr sz="1600"/>
            </a:lvl1pPr>
          </a:lstStyle>
          <a:p>
            <a:r>
              <a:rPr lang="da-DK" noProof="1"/>
              <a:t>Vælg billedepladsholderen og indsæt billede</a:t>
            </a:r>
          </a:p>
        </p:txBody>
      </p:sp>
      <p:sp>
        <p:nvSpPr>
          <p:cNvPr id="29" name="TextBox 20"/>
          <p:cNvSpPr txBox="1">
            <a:spLocks noChangeArrowheads="1"/>
          </p:cNvSpPr>
          <p:nvPr userDrawn="1"/>
        </p:nvSpPr>
        <p:spPr bwMode="auto">
          <a:xfrm>
            <a:off x="9254242" y="2201737"/>
            <a:ext cx="16684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rPr>
              <a:t>Slide med bullets</a:t>
            </a:r>
            <a:br>
              <a:rPr lang="da-DK" sz="1000" b="0" noProof="1">
                <a:solidFill>
                  <a:schemeClr val="tx1">
                    <a:lumMod val="75000"/>
                    <a:lumOff val="25000"/>
                  </a:schemeClr>
                </a:solidFill>
              </a:rPr>
            </a:br>
            <a:r>
              <a:rPr lang="da-DK" sz="1000" noProof="1">
                <a:solidFill>
                  <a:schemeClr val="tx1">
                    <a:lumMod val="75000"/>
                    <a:lumOff val="25000"/>
                  </a:schemeClr>
                </a:solidFill>
              </a:rPr>
              <a:t>Brug </a:t>
            </a:r>
            <a:r>
              <a:rPr lang="da-DK" sz="1000" b="1" noProof="1">
                <a:solidFill>
                  <a:schemeClr val="tx1">
                    <a:lumMod val="75000"/>
                    <a:lumOff val="25000"/>
                  </a:schemeClr>
                </a:solidFill>
              </a:rPr>
              <a:t>Forøge / Formindske </a:t>
            </a:r>
            <a:br>
              <a:rPr lang="da-DK" sz="1000" b="1" noProof="1">
                <a:solidFill>
                  <a:schemeClr val="tx1">
                    <a:lumMod val="75000"/>
                    <a:lumOff val="25000"/>
                  </a:schemeClr>
                </a:solidFill>
              </a:rPr>
            </a:br>
            <a:r>
              <a:rPr lang="da-DK" sz="1000" b="1" noProof="1">
                <a:solidFill>
                  <a:schemeClr val="tx1">
                    <a:lumMod val="75000"/>
                    <a:lumOff val="25000"/>
                  </a:schemeClr>
                </a:solidFill>
              </a:rPr>
              <a:t>indryk</a:t>
            </a:r>
            <a:r>
              <a:rPr lang="da-DK" sz="1000" noProof="1">
                <a:solidFill>
                  <a:schemeClr val="tx1">
                    <a:lumMod val="75000"/>
                    <a:lumOff val="25000"/>
                  </a:schemeClr>
                </a:solidFill>
              </a:rPr>
              <a:t> for at skifte mellem</a:t>
            </a:r>
            <a:br>
              <a:rPr lang="da-DK" sz="1000" noProof="1">
                <a:solidFill>
                  <a:schemeClr val="tx1">
                    <a:lumMod val="75000"/>
                    <a:lumOff val="25000"/>
                  </a:schemeClr>
                </a:solidFill>
              </a:rPr>
            </a:br>
            <a:r>
              <a:rPr lang="da-DK" sz="1000" noProof="1">
                <a:solidFill>
                  <a:schemeClr val="tx1">
                    <a:lumMod val="75000"/>
                    <a:lumOff val="25000"/>
                  </a:schemeClr>
                </a:solidFill>
              </a:rPr>
              <a:t>de forskellige niveauer</a:t>
            </a:r>
          </a:p>
        </p:txBody>
      </p:sp>
      <p:pic>
        <p:nvPicPr>
          <p:cNvPr id="3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65740" y="285941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30"/>
          <p:cNvSpPr/>
          <p:nvPr userDrawn="1"/>
        </p:nvSpPr>
        <p:spPr>
          <a:xfrm>
            <a:off x="9494340"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3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761833" y="2856836"/>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userDrawn="1"/>
        </p:nvSpPr>
        <p:spPr>
          <a:xfrm>
            <a:off x="9980908" y="2856836"/>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34" name="Rounded Rectangle 33"/>
          <p:cNvSpPr/>
          <p:nvPr userDrawn="1"/>
        </p:nvSpPr>
        <p:spPr>
          <a:xfrm>
            <a:off x="9766443"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35"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252000" y="0"/>
            <a:ext cx="2160125"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73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4098" name="Picture 2" descr="U:\Eksport Kredit Fonden\Jobs\4990_Opgradering af PresentationEngine\Received\Thumbnails\Slid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60450" y="0"/>
            <a:ext cx="2152309" cy="16177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7" name="Picture Placeholder 2"/>
          <p:cNvSpPr>
            <a:spLocks noGrp="1"/>
          </p:cNvSpPr>
          <p:nvPr>
            <p:ph type="pic" sz="quarter" idx="13" hasCustomPrompt="1"/>
          </p:nvPr>
        </p:nvSpPr>
        <p:spPr>
          <a:xfrm>
            <a:off x="252413" y="1881188"/>
            <a:ext cx="8640762" cy="4725986"/>
          </a:xfrm>
        </p:spPr>
        <p:txBody>
          <a:bodyPr/>
          <a:lstStyle>
            <a:lvl1pPr marL="0" indent="0">
              <a:buFontTx/>
              <a:buNone/>
              <a:defRPr sz="1600"/>
            </a:lvl1pPr>
          </a:lstStyle>
          <a:p>
            <a:r>
              <a:rPr lang="da-DK" noProof="1"/>
              <a:t>Vælg billedepladsholderen og indsæt billede</a:t>
            </a:r>
          </a:p>
        </p:txBody>
      </p:sp>
    </p:spTree>
    <p:extLst>
      <p:ext uri="{BB962C8B-B14F-4D97-AF65-F5344CB8AC3E}">
        <p14:creationId xmlns:p14="http://schemas.microsoft.com/office/powerpoint/2010/main" val="36905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ags" Target="../tags/tag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627368"/>
            <a:ext cx="8064500" cy="1143000"/>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540001" y="2193924"/>
            <a:ext cx="8064250" cy="4259411"/>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3" name="SD_ART_LogoSmall"/>
          <p:cNvSpPr>
            <a:spLocks/>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6" name="SD_ART_LogoSmall_bmkArt"/>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
        <p:nvSpPr>
          <p:cNvPr id="7" name="SD_VAR_Header"/>
          <p:cNvSpPr/>
          <p:nvPr userDrawn="1">
            <p:custDataLst>
              <p:tags r:id="rId22"/>
            </p:custDataLst>
          </p:nvPr>
        </p:nvSpPr>
        <p:spPr>
          <a:xfrm>
            <a:off x="1141413" y="220664"/>
            <a:ext cx="7751762" cy="128004"/>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da-DK" sz="900" cap="all" baseline="0">
                <a:solidFill>
                  <a:srgbClr val="656565"/>
                </a:solidFill>
                <a:latin typeface="EKF Medium" pitchFamily="2" charset="0"/>
              </a:rPr>
              <a:t>Et samarbejde mellem EKF og din bank / SLIDE </a:t>
            </a:r>
            <a:fld id="{3524B6CA-1038-4ED9-A4DB-CAADEDF62329}" type="slidenum">
              <a:rPr lang="da-DK" sz="900" cap="all" baseline="0" smtClean="0">
                <a:solidFill>
                  <a:srgbClr val="656565"/>
                </a:solidFill>
                <a:latin typeface="EKF Medium" pitchFamily="2" charset="0"/>
              </a:rPr>
              <a:t>‹nr.›</a:t>
            </a:fld>
            <a:endParaRPr lang="da-DK" sz="900" cap="all" baseline="0" dirty="0">
              <a:solidFill>
                <a:srgbClr val="656565"/>
              </a:solidFill>
              <a:latin typeface="EKF Medium" pitchFamily="2" charset="0"/>
            </a:endParaRPr>
          </a:p>
        </p:txBody>
      </p:sp>
    </p:spTree>
    <p:extLst>
      <p:ext uri="{BB962C8B-B14F-4D97-AF65-F5344CB8AC3E}">
        <p14:creationId xmlns:p14="http://schemas.microsoft.com/office/powerpoint/2010/main" val="2475105318"/>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67" r:id="rId3"/>
    <p:sldLayoutId id="2147483650" r:id="rId4"/>
    <p:sldLayoutId id="2147483668" r:id="rId5"/>
    <p:sldLayoutId id="2147483652" r:id="rId6"/>
    <p:sldLayoutId id="2147483663" r:id="rId7"/>
    <p:sldLayoutId id="2147483665" r:id="rId8"/>
    <p:sldLayoutId id="2147483664" r:id="rId9"/>
    <p:sldLayoutId id="2147483666" r:id="rId10"/>
    <p:sldLayoutId id="2147483690" r:id="rId11"/>
    <p:sldLayoutId id="2147483694" r:id="rId12"/>
    <p:sldLayoutId id="2147483695" r:id="rId13"/>
    <p:sldLayoutId id="2147483660" r:id="rId14"/>
    <p:sldLayoutId id="2147483700" r:id="rId15"/>
    <p:sldLayoutId id="2147483661" r:id="rId16"/>
    <p:sldLayoutId id="2147483662" r:id="rId17"/>
    <p:sldLayoutId id="2147483654" r:id="rId18"/>
    <p:sldLayoutId id="2147483655" r:id="rId19"/>
    <p:sldLayoutId id="2147483669" r:id="rId20"/>
  </p:sldLayoutIdLst>
  <p:hf sldNum="0" hdr="0" ftr="0" dt="0"/>
  <p:txStyles>
    <p:title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p:titleStyle>
    <p:bodyStyle>
      <a:lvl1pPr marL="194400" indent="-194400" algn="l" defTabSz="914400" rtl="0" eaLnBrk="1" latinLnBrk="0" hangingPunct="1">
        <a:spcBef>
          <a:spcPts val="0"/>
        </a:spcBef>
        <a:buClr>
          <a:schemeClr val="accent1"/>
        </a:buClr>
        <a:buSzPct val="135000"/>
        <a:buFont typeface="EKF Light" panose="02000503030000020004" pitchFamily="2" charset="0"/>
        <a:buChar char="›"/>
        <a:defRPr sz="2300" kern="1200">
          <a:solidFill>
            <a:srgbClr val="656565"/>
          </a:solidFill>
          <a:latin typeface="+mn-lt"/>
          <a:ea typeface="+mn-ea"/>
          <a:cs typeface="+mn-cs"/>
        </a:defRPr>
      </a:lvl1pPr>
      <a:lvl2pPr marL="3888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2pPr>
      <a:lvl3pPr marL="5832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3pPr>
      <a:lvl4pPr marL="7776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4pPr>
      <a:lvl5pPr marL="9720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627368"/>
            <a:ext cx="8064250" cy="1143000"/>
          </a:xfrm>
          <a:prstGeom prst="rect">
            <a:avLst/>
          </a:prstGeom>
        </p:spPr>
        <p:txBody>
          <a:bodyPr vert="horz" lIns="0" tIns="0" rIns="0" bIns="0" rtlCol="0" anchor="b" anchorCtr="0">
            <a:noAutofit/>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Text Placeholder 2"/>
          <p:cNvSpPr>
            <a:spLocks noGrp="1"/>
          </p:cNvSpPr>
          <p:nvPr>
            <p:ph type="body" idx="1"/>
          </p:nvPr>
        </p:nvSpPr>
        <p:spPr>
          <a:xfrm>
            <a:off x="540001" y="2193924"/>
            <a:ext cx="8064250" cy="4259411"/>
          </a:xfrm>
          <a:prstGeom prst="rect">
            <a:avLst/>
          </a:prstGeom>
        </p:spPr>
        <p:txBody>
          <a:bodyPr vert="horz" lIns="0" tIns="0" rIns="0" bIns="0" rtlCol="0">
            <a:noAutofit/>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Slide Number Placeholder 5" hidden="1"/>
          <p:cNvSpPr>
            <a:spLocks noGrp="1"/>
          </p:cNvSpPr>
          <p:nvPr>
            <p:ph type="sldNum" sz="quarter" idx="4"/>
          </p:nvPr>
        </p:nvSpPr>
        <p:spPr>
          <a:xfrm>
            <a:off x="8172400" y="99906"/>
            <a:ext cx="729444" cy="365125"/>
          </a:xfrm>
          <a:prstGeom prst="rect">
            <a:avLst/>
          </a:prstGeom>
        </p:spPr>
        <p:txBody>
          <a:bodyPr vert="horz" lIns="0" tIns="0" rIns="0" bIns="0" rtlCol="0" anchor="ctr">
            <a:noAutofit/>
          </a:bodyPr>
          <a:lstStyle>
            <a:lvl1pPr algn="r">
              <a:defRPr sz="900">
                <a:solidFill>
                  <a:srgbClr val="656565"/>
                </a:solidFill>
                <a:latin typeface="EKF Medium" pitchFamily="2" charset="0"/>
              </a:defRPr>
            </a:lvl1pPr>
          </a:lstStyle>
          <a:p>
            <a:r>
              <a:rPr lang="da-DK" dirty="0"/>
              <a:t>SLIDE </a:t>
            </a:r>
            <a:fld id="{EAF38D91-B15F-4869-9D1A-38B03E6BE5A9}" type="slidenum">
              <a:rPr lang="da-DK" smtClean="0"/>
              <a:pPr/>
              <a:t>‹nr.›</a:t>
            </a:fld>
            <a:endParaRPr lang="da-DK" dirty="0"/>
          </a:p>
        </p:txBody>
      </p:sp>
      <p:sp>
        <p:nvSpPr>
          <p:cNvPr id="8" name="Date Placeholder 3" hidden="1"/>
          <p:cNvSpPr>
            <a:spLocks noGrp="1"/>
          </p:cNvSpPr>
          <p:nvPr>
            <p:ph type="dt" sz="half" idx="2"/>
          </p:nvPr>
        </p:nvSpPr>
        <p:spPr>
          <a:xfrm>
            <a:off x="6038800" y="214983"/>
            <a:ext cx="2133600" cy="142205"/>
          </a:xfrm>
          <a:prstGeom prst="rect">
            <a:avLst/>
          </a:prstGeom>
        </p:spPr>
        <p:txBody>
          <a:bodyPr vert="horz" lIns="0" tIns="0" rIns="0" bIns="0" rtlCol="0" anchor="ctr">
            <a:noAutofit/>
          </a:bodyPr>
          <a:lstStyle>
            <a:lvl1pPr>
              <a:defRPr lang="da-DK" sz="900" cap="all" baseline="0" dirty="0">
                <a:solidFill>
                  <a:schemeClr val="bg1"/>
                </a:solidFill>
                <a:latin typeface="EKF Medium" charset="0"/>
              </a:defRPr>
            </a:lvl1pPr>
          </a:lstStyle>
          <a:p>
            <a:endParaRPr lang="da-DK" dirty="0"/>
          </a:p>
        </p:txBody>
      </p:sp>
      <p:sp>
        <p:nvSpPr>
          <p:cNvPr id="10" name="Footer Placeholder 4" hidden="1"/>
          <p:cNvSpPr>
            <a:spLocks noGrp="1"/>
          </p:cNvSpPr>
          <p:nvPr>
            <p:ph type="ftr" sz="quarter" idx="3"/>
          </p:nvPr>
        </p:nvSpPr>
        <p:spPr>
          <a:xfrm>
            <a:off x="1141412" y="216659"/>
            <a:ext cx="4897387" cy="140529"/>
          </a:xfrm>
          <a:prstGeom prst="rect">
            <a:avLst/>
          </a:prstGeom>
        </p:spPr>
        <p:txBody>
          <a:bodyPr vert="horz" lIns="0" tIns="0" rIns="0" bIns="0" rtlCol="0" anchor="ctr">
            <a:noAutofit/>
          </a:bodyPr>
          <a:lstStyle>
            <a:lvl1pPr>
              <a:defRPr lang="da-DK" sz="900" cap="all" baseline="0">
                <a:solidFill>
                  <a:schemeClr val="bg1"/>
                </a:solidFill>
                <a:latin typeface="EKF Medium" charset="0"/>
              </a:defRPr>
            </a:lvl1pPr>
          </a:lstStyle>
          <a:p>
            <a:endParaRPr lang="da-DK" dirty="0"/>
          </a:p>
        </p:txBody>
      </p:sp>
      <p:sp>
        <p:nvSpPr>
          <p:cNvPr id="11" name="SD_ART_LogoSmall"/>
          <p:cNvSpPr>
            <a:spLocks/>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7" name="SD_ART_LogoSmall_bmkArt"/>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
        <p:nvSpPr>
          <p:cNvPr id="13" name="SD_VAR_Header"/>
          <p:cNvSpPr/>
          <p:nvPr userDrawn="1">
            <p:custDataLst>
              <p:tags r:id="rId21"/>
            </p:custDataLst>
          </p:nvPr>
        </p:nvSpPr>
        <p:spPr>
          <a:xfrm>
            <a:off x="1141413" y="220664"/>
            <a:ext cx="7751762" cy="128004"/>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da-DK" sz="900" cap="all" baseline="0">
                <a:solidFill>
                  <a:srgbClr val="656565"/>
                </a:solidFill>
                <a:latin typeface="EKF Medium" pitchFamily="2" charset="0"/>
              </a:rPr>
              <a:t>Et samarbejde mellem EKF og din bank / SLIDE </a:t>
            </a:r>
            <a:fld id="{A9DC3B62-1607-4896-907E-402AE405D545}" type="slidenum">
              <a:rPr lang="da-DK" sz="900" cap="all" baseline="0" smtClean="0">
                <a:solidFill>
                  <a:srgbClr val="656565"/>
                </a:solidFill>
                <a:latin typeface="EKF Medium" pitchFamily="2" charset="0"/>
              </a:rPr>
              <a:t>‹nr.›</a:t>
            </a:fld>
            <a:endParaRPr lang="da-DK" sz="900" cap="all" baseline="0" dirty="0">
              <a:solidFill>
                <a:srgbClr val="656565"/>
              </a:solidFill>
              <a:latin typeface="EKF Medium" pitchFamily="2" charset="0"/>
            </a:endParaRPr>
          </a:p>
        </p:txBody>
      </p:sp>
    </p:spTree>
    <p:extLst>
      <p:ext uri="{BB962C8B-B14F-4D97-AF65-F5344CB8AC3E}">
        <p14:creationId xmlns:p14="http://schemas.microsoft.com/office/powerpoint/2010/main" val="3051452283"/>
      </p:ext>
    </p:extLst>
  </p:cSld>
  <p:clrMap bg1="lt1" tx1="dk1" bg2="lt2" tx2="dk2" accent1="accent1" accent2="accent2" accent3="accent3" accent4="accent4" accent5="accent5" accent6="accent6" hlink="hlink" folHlink="folHlink"/>
  <p:sldLayoutIdLst>
    <p:sldLayoutId id="2147483671" r:id="rId1"/>
    <p:sldLayoutId id="2147483693"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91" r:id="rId11"/>
    <p:sldLayoutId id="2147483696" r:id="rId12"/>
    <p:sldLayoutId id="2147483697" r:id="rId13"/>
    <p:sldLayoutId id="2147483680" r:id="rId14"/>
    <p:sldLayoutId id="2147483681" r:id="rId15"/>
    <p:sldLayoutId id="2147483682" r:id="rId16"/>
    <p:sldLayoutId id="2147483683" r:id="rId17"/>
    <p:sldLayoutId id="2147483684" r:id="rId18"/>
    <p:sldLayoutId id="2147483685" r:id="rId19"/>
  </p:sldLayoutIdLst>
  <p:hf sldNum="0" hdr="0" ftr="0" dt="0"/>
  <p:txStyles>
    <p:title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p:titleStyle>
    <p:bodyStyle>
      <a:lvl1pPr marL="194400" indent="-194400" algn="l" defTabSz="914400" rtl="0" eaLnBrk="1" latinLnBrk="0" hangingPunct="1">
        <a:spcBef>
          <a:spcPts val="0"/>
        </a:spcBef>
        <a:buClr>
          <a:schemeClr val="accent1"/>
        </a:buClr>
        <a:buSzPct val="135000"/>
        <a:buFont typeface="EKF Light" panose="02000503030000020004" pitchFamily="2" charset="0"/>
        <a:buChar char="›"/>
        <a:defRPr sz="2300" kern="1200">
          <a:solidFill>
            <a:srgbClr val="656565"/>
          </a:solidFill>
          <a:latin typeface="+mn-lt"/>
          <a:ea typeface="+mn-ea"/>
          <a:cs typeface="+mn-cs"/>
        </a:defRPr>
      </a:lvl1pPr>
      <a:lvl2pPr marL="3888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2pPr>
      <a:lvl3pPr marL="5832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3pPr>
      <a:lvl4pPr marL="7776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4pPr>
      <a:lvl5pPr marL="9720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9.xml"/><Relationship Id="rId7" Type="http://schemas.openxmlformats.org/officeDocument/2006/relationships/image" Target="../media/image31.jpeg"/><Relationship Id="rId2" Type="http://schemas.openxmlformats.org/officeDocument/2006/relationships/tags" Target="../tags/tag5.xml"/><Relationship Id="rId1" Type="http://schemas.openxmlformats.org/officeDocument/2006/relationships/themeOverride" Target="../theme/themeOverride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notesSlide" Target="../notesSlides/notesSlide2.xml"/><Relationship Id="rId9" Type="http://schemas.openxmlformats.org/officeDocument/2006/relationships/image" Target="../media/image33.jpeg"/></Relationships>
</file>

<file path=ppt/slides/_rels/slide3.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file:///\\ekffile01\skabeloner$\Images\Billeder\EKF%20Icons%20%5bEN%5d\Protect-your-export.jpg" TargetMode="External"/><Relationship Id="rId3" Type="http://schemas.openxmlformats.org/officeDocument/2006/relationships/tags" Target="../tags/tag7.xml"/><Relationship Id="rId7" Type="http://schemas.openxmlformats.org/officeDocument/2006/relationships/notesSlide" Target="../notesSlides/notesSlide3.xml"/><Relationship Id="rId12" Type="http://schemas.openxmlformats.org/officeDocument/2006/relationships/image" Target="../media/image38.jpg"/><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slideLayout" Target="../slideLayouts/slideLayout18.xml"/><Relationship Id="rId11" Type="http://schemas.openxmlformats.org/officeDocument/2006/relationships/image" Target="file:///\\ekffile01\skabeloner$\Images\Billeder\EKF%20Ikoner%20%5bDA%5d\Eksport&#248;r.jpg" TargetMode="External"/><Relationship Id="rId5" Type="http://schemas.openxmlformats.org/officeDocument/2006/relationships/tags" Target="../tags/tag9.xml"/><Relationship Id="rId10" Type="http://schemas.openxmlformats.org/officeDocument/2006/relationships/image" Target="../media/image37.jpg"/><Relationship Id="rId4" Type="http://schemas.openxmlformats.org/officeDocument/2006/relationships/tags" Target="../tags/tag8.xml"/><Relationship Id="rId9" Type="http://schemas.openxmlformats.org/officeDocument/2006/relationships/image" Target="file:///\\ekffile01\skabeloner$\Images\Billeder\EKF%20Ikoner%20%5bDA%5d\Kunde.jpg"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0.xml"/><Relationship Id="rId1" Type="http://schemas.openxmlformats.org/officeDocument/2006/relationships/themeOverride" Target="../theme/themeOverride4.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file:///\\ekffile01\skabeloner$\Images\Billeder\EKF%20Ikoner%20%5bDA%5d\Bank.jpg" TargetMode="External"/><Relationship Id="rId18" Type="http://schemas.openxmlformats.org/officeDocument/2006/relationships/image" Target="../media/image43.jpe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41.jpg"/><Relationship Id="rId17" Type="http://schemas.openxmlformats.org/officeDocument/2006/relationships/image" Target="file:///\\ekffile01\skabeloner$\Images\Billeder\Ikoner\Leverand&#248;r.jpg" TargetMode="External"/><Relationship Id="rId2" Type="http://schemas.openxmlformats.org/officeDocument/2006/relationships/tags" Target="../tags/tag11.xml"/><Relationship Id="rId16" Type="http://schemas.openxmlformats.org/officeDocument/2006/relationships/image" Target="../media/image42.jpeg"/><Relationship Id="rId1" Type="http://schemas.openxmlformats.org/officeDocument/2006/relationships/themeOverride" Target="../theme/themeOverride6.xml"/><Relationship Id="rId6" Type="http://schemas.openxmlformats.org/officeDocument/2006/relationships/tags" Target="../tags/tag15.xml"/><Relationship Id="rId11" Type="http://schemas.openxmlformats.org/officeDocument/2006/relationships/image" Target="file:///\\ekffile01\skabeloner$\Images\Billeder\EKF%20Ikoner%20Logo%20Cirkler\EKF-Circle-Logo-Grey.jpg" TargetMode="External"/><Relationship Id="rId5" Type="http://schemas.openxmlformats.org/officeDocument/2006/relationships/tags" Target="../tags/tag14.xml"/><Relationship Id="rId15" Type="http://schemas.openxmlformats.org/officeDocument/2006/relationships/image" Target="file:///\\ekffile01\skabeloner$\Images\Billeder\EKF%20Ikoner%20%5bDA%5d\Eksport&#248;r.jpg" TargetMode="External"/><Relationship Id="rId10" Type="http://schemas.openxmlformats.org/officeDocument/2006/relationships/image" Target="../media/image40.jpg"/><Relationship Id="rId19" Type="http://schemas.openxmlformats.org/officeDocument/2006/relationships/image" Target="file:///\\srv-file01\skabeloner$\Images\Billeder\Ikoner\Turisme.jpg" TargetMode="External"/><Relationship Id="rId4" Type="http://schemas.openxmlformats.org/officeDocument/2006/relationships/tags" Target="../tags/tag13.xml"/><Relationship Id="rId9" Type="http://schemas.openxmlformats.org/officeDocument/2006/relationships/notesSlide" Target="../notesSlides/notesSlide6.xml"/><Relationship Id="rId14" Type="http://schemas.openxmlformats.org/officeDocument/2006/relationships/image" Target="../media/image37.jp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37.jpg"/><Relationship Id="rId18" Type="http://schemas.openxmlformats.org/officeDocument/2006/relationships/image" Target="file:///\\srv-file01\skabeloner$\Images\Billeder\Ikoner\Turisme.jpg" TargetMode="External"/><Relationship Id="rId3" Type="http://schemas.openxmlformats.org/officeDocument/2006/relationships/tags" Target="../tags/tag18.xml"/><Relationship Id="rId7" Type="http://schemas.openxmlformats.org/officeDocument/2006/relationships/slideLayout" Target="../slideLayouts/slideLayout11.xml"/><Relationship Id="rId12" Type="http://schemas.openxmlformats.org/officeDocument/2006/relationships/image" Target="file:///\\ekffile01\skabeloner$\Images\Billeder\EKF%20Ikoner%20%5bDA%5d\Bank.jpg" TargetMode="External"/><Relationship Id="rId17" Type="http://schemas.openxmlformats.org/officeDocument/2006/relationships/image" Target="../media/image43.jpeg"/><Relationship Id="rId2" Type="http://schemas.openxmlformats.org/officeDocument/2006/relationships/tags" Target="../tags/tag17.xml"/><Relationship Id="rId16" Type="http://schemas.openxmlformats.org/officeDocument/2006/relationships/image" Target="file:///\\ekffile01\skabeloner$\Images\Billeder\Ikoner\Leverand&#248;r.jpg" TargetMode="External"/><Relationship Id="rId1" Type="http://schemas.openxmlformats.org/officeDocument/2006/relationships/themeOverride" Target="../theme/themeOverride7.xml"/><Relationship Id="rId6" Type="http://schemas.openxmlformats.org/officeDocument/2006/relationships/tags" Target="../tags/tag21.xml"/><Relationship Id="rId11" Type="http://schemas.openxmlformats.org/officeDocument/2006/relationships/image" Target="../media/image41.jpg"/><Relationship Id="rId5" Type="http://schemas.openxmlformats.org/officeDocument/2006/relationships/tags" Target="../tags/tag20.xml"/><Relationship Id="rId15" Type="http://schemas.openxmlformats.org/officeDocument/2006/relationships/image" Target="../media/image42.jpeg"/><Relationship Id="rId10" Type="http://schemas.openxmlformats.org/officeDocument/2006/relationships/image" Target="file:///\\ekffile01\skabeloner$\Images\Billeder\EKF%20Ikoner%20Logo%20Cirkler\EKF-Circle-Logo-Grey.jpg" TargetMode="External"/><Relationship Id="rId4" Type="http://schemas.openxmlformats.org/officeDocument/2006/relationships/tags" Target="../tags/tag19.xml"/><Relationship Id="rId9" Type="http://schemas.openxmlformats.org/officeDocument/2006/relationships/image" Target="../media/image40.jpg"/><Relationship Id="rId14" Type="http://schemas.openxmlformats.org/officeDocument/2006/relationships/image" Target="file:///\\ekffile01\skabeloner$\Images\Billeder\EKF%20Ikoner%20%5bDA%5d\Eksport&#248;r.jpg"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5.emf"/><Relationship Id="rId2" Type="http://schemas.openxmlformats.org/officeDocument/2006/relationships/tags" Target="../tags/tag22.xml"/><Relationship Id="rId1" Type="http://schemas.openxmlformats.org/officeDocument/2006/relationships/themeOverride" Target="../theme/themeOverride8.xml"/><Relationship Id="rId6" Type="http://schemas.microsoft.com/office/2007/relationships/hdphoto" Target="../media/hdphoto2.wdp"/><Relationship Id="rId5" Type="http://schemas.openxmlformats.org/officeDocument/2006/relationships/image" Target="../media/image4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199" y="2257424"/>
            <a:ext cx="5302937" cy="3142575"/>
          </a:xfrm>
        </p:spPr>
        <p:txBody>
          <a:bodyPr/>
          <a:lstStyle/>
          <a:p>
            <a:r>
              <a:rPr lang="da-DK" dirty="0"/>
              <a:t>Sælg mere, og finansier din virksomhed. </a:t>
            </a:r>
            <a:br>
              <a:rPr lang="da-DK" dirty="0"/>
            </a:br>
            <a:r>
              <a:rPr lang="da-DK" dirty="0"/>
              <a:t>Med statsgaranti. </a:t>
            </a:r>
          </a:p>
        </p:txBody>
      </p:sp>
    </p:spTree>
    <p:extLst>
      <p:ext uri="{BB962C8B-B14F-4D97-AF65-F5344CB8AC3E}">
        <p14:creationId xmlns:p14="http://schemas.microsoft.com/office/powerpoint/2010/main" val="780011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Sådan kommer du videre</a:t>
            </a:r>
          </a:p>
        </p:txBody>
      </p:sp>
      <p:sp>
        <p:nvSpPr>
          <p:cNvPr id="3" name="Pladsholder til indhold 2"/>
          <p:cNvSpPr>
            <a:spLocks noGrp="1"/>
          </p:cNvSpPr>
          <p:nvPr>
            <p:ph sz="half" idx="1"/>
          </p:nvPr>
        </p:nvSpPr>
        <p:spPr/>
        <p:txBody>
          <a:bodyPr/>
          <a:lstStyle/>
          <a:p>
            <a:pPr marL="0" indent="0">
              <a:buNone/>
            </a:pPr>
            <a:r>
              <a:rPr lang="da-DK" dirty="0">
                <a:solidFill>
                  <a:schemeClr val="accent1"/>
                </a:solidFill>
              </a:rPr>
              <a:t>Sælg mere</a:t>
            </a:r>
          </a:p>
          <a:p>
            <a:r>
              <a:rPr lang="da-DK" dirty="0"/>
              <a:t>Kom i banken for at søge med det samme.</a:t>
            </a:r>
          </a:p>
          <a:p>
            <a:r>
              <a:rPr lang="da-DK" dirty="0"/>
              <a:t>Kontakt en rådgiver fra EKF.</a:t>
            </a:r>
          </a:p>
          <a:p>
            <a:r>
              <a:rPr lang="da-DK" dirty="0"/>
              <a:t>Skaf en kreditrapport eller regnskab for din kunde.</a:t>
            </a:r>
          </a:p>
          <a:p>
            <a:r>
              <a:rPr lang="da-DK" dirty="0"/>
              <a:t>Få forhåndsgodkendelse af din kunde og brug finansiering som et salgsargument.</a:t>
            </a:r>
          </a:p>
          <a:p>
            <a:r>
              <a:rPr lang="da-DK" dirty="0"/>
              <a:t>Besøg ekf.dk, og læs cases, krav og vilkår.</a:t>
            </a:r>
          </a:p>
          <a:p>
            <a:endParaRPr lang="da-DK" dirty="0"/>
          </a:p>
        </p:txBody>
      </p:sp>
      <p:sp>
        <p:nvSpPr>
          <p:cNvPr id="4" name="Pladsholder til indhold 3"/>
          <p:cNvSpPr>
            <a:spLocks noGrp="1"/>
          </p:cNvSpPr>
          <p:nvPr>
            <p:ph sz="half" idx="2"/>
          </p:nvPr>
        </p:nvSpPr>
        <p:spPr/>
        <p:txBody>
          <a:bodyPr/>
          <a:lstStyle/>
          <a:p>
            <a:pPr marL="0" indent="0">
              <a:buNone/>
            </a:pPr>
            <a:r>
              <a:rPr lang="da-DK" dirty="0">
                <a:solidFill>
                  <a:schemeClr val="accent1"/>
                </a:solidFill>
              </a:rPr>
              <a:t>Finansier din virksomhed</a:t>
            </a:r>
          </a:p>
          <a:p>
            <a:r>
              <a:rPr lang="da-DK" dirty="0"/>
              <a:t>Kom i banken for at få en rating og søge med det samme.</a:t>
            </a:r>
          </a:p>
          <a:p>
            <a:r>
              <a:rPr lang="da-DK" dirty="0"/>
              <a:t>Kontakt en rådgiver fra EKF.</a:t>
            </a:r>
          </a:p>
          <a:p>
            <a:r>
              <a:rPr lang="da-DK" dirty="0"/>
              <a:t>Udfyld en virksomhedserklæring på ekf.dk</a:t>
            </a:r>
          </a:p>
          <a:p>
            <a:r>
              <a:rPr lang="da-DK" dirty="0"/>
              <a:t>Besøg ekf.dk, og læs cases, krav og vilkår. </a:t>
            </a:r>
          </a:p>
        </p:txBody>
      </p:sp>
    </p:spTree>
    <p:extLst>
      <p:ext uri="{BB962C8B-B14F-4D97-AF65-F5344CB8AC3E}">
        <p14:creationId xmlns:p14="http://schemas.microsoft.com/office/powerpoint/2010/main" val="409320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02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4620" b="5627"/>
          <a:stretch/>
        </p:blipFill>
        <p:spPr>
          <a:xfrm>
            <a:off x="5148064" y="4365999"/>
            <a:ext cx="3741851" cy="2241176"/>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78508" y="4363847"/>
            <a:ext cx="1497548" cy="2243328"/>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79712" y="4363847"/>
            <a:ext cx="1495552" cy="2243328"/>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18913" t="6695" r="38482" b="6610"/>
          <a:stretch/>
        </p:blipFill>
        <p:spPr>
          <a:xfrm>
            <a:off x="254546" y="4365999"/>
            <a:ext cx="1650453" cy="2241176"/>
          </a:xfrm>
          <a:prstGeom prst="rect">
            <a:avLst/>
          </a:prstGeom>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t="11465" b="11465"/>
          <a:stretch/>
        </p:blipFill>
        <p:spPr>
          <a:xfrm>
            <a:off x="6804249" y="1881188"/>
            <a:ext cx="2085666" cy="2407920"/>
          </a:xfrm>
          <a:prstGeom prst="rect">
            <a:avLst/>
          </a:prstGeom>
        </p:spPr>
      </p:pic>
      <p:pic>
        <p:nvPicPr>
          <p:cNvPr id="5" name="Picture 4"/>
          <p:cNvPicPr>
            <a:picLocks noChangeAspect="1"/>
          </p:cNvPicPr>
          <p:nvPr/>
        </p:nvPicPr>
        <p:blipFill rotWithShape="1">
          <a:blip r:embed="rId10" cstate="print">
            <a:extLst>
              <a:ext uri="{28A0092B-C50C-407E-A947-70E740481C1C}">
                <a14:useLocalDpi xmlns:a14="http://schemas.microsoft.com/office/drawing/2010/main" val="0"/>
              </a:ext>
            </a:extLst>
          </a:blip>
          <a:srcRect t="25500"/>
          <a:stretch/>
        </p:blipFill>
        <p:spPr>
          <a:xfrm>
            <a:off x="4574639" y="1881188"/>
            <a:ext cx="2157601" cy="2407920"/>
          </a:xfrm>
          <a:prstGeom prst="rect">
            <a:avLst/>
          </a:prstGeom>
        </p:spPr>
      </p:pic>
      <p:pic>
        <p:nvPicPr>
          <p:cNvPr id="3" name="Picture 2"/>
          <p:cNvPicPr>
            <a:picLocks noChangeAspect="1"/>
          </p:cNvPicPr>
          <p:nvPr/>
        </p:nvPicPr>
        <p:blipFill rotWithShape="1">
          <a:blip r:embed="rId11" cstate="print">
            <a:extLst>
              <a:ext uri="{28A0092B-C50C-407E-A947-70E740481C1C}">
                <a14:useLocalDpi xmlns:a14="http://schemas.microsoft.com/office/drawing/2010/main" val="0"/>
              </a:ext>
            </a:extLst>
          </a:blip>
          <a:srcRect t="11716" b="3019"/>
          <a:stretch/>
        </p:blipFill>
        <p:spPr>
          <a:xfrm>
            <a:off x="254547" y="1881188"/>
            <a:ext cx="4231883" cy="2407920"/>
          </a:xfrm>
          <a:prstGeom prst="rect">
            <a:avLst/>
          </a:prstGeom>
        </p:spPr>
      </p:pic>
      <p:sp>
        <p:nvSpPr>
          <p:cNvPr id="2" name="Titel 1"/>
          <p:cNvSpPr>
            <a:spLocks noGrp="1"/>
          </p:cNvSpPr>
          <p:nvPr>
            <p:ph type="title"/>
          </p:nvPr>
        </p:nvSpPr>
        <p:spPr>
          <a:xfrm>
            <a:off x="254546" y="627368"/>
            <a:ext cx="8061224" cy="1143000"/>
          </a:xfrm>
        </p:spPr>
        <p:txBody>
          <a:bodyPr/>
          <a:lstStyle/>
          <a:p>
            <a:r>
              <a:rPr lang="da-DK" dirty="0"/>
              <a:t>EKF, Danmarks Eksportkredit</a:t>
            </a:r>
          </a:p>
        </p:txBody>
      </p:sp>
    </p:spTree>
    <p:custDataLst>
      <p:tags r:id="rId2"/>
    </p:custDataLst>
    <p:extLst>
      <p:ext uri="{BB962C8B-B14F-4D97-AF65-F5344CB8AC3E}">
        <p14:creationId xmlns:p14="http://schemas.microsoft.com/office/powerpoint/2010/main" val="409291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kan vi gøre for dig?</a:t>
            </a:r>
          </a:p>
        </p:txBody>
      </p:sp>
      <p:sp>
        <p:nvSpPr>
          <p:cNvPr id="4" name="Tekstboks 3"/>
          <p:cNvSpPr txBox="1">
            <a:spLocks/>
          </p:cNvSpPr>
          <p:nvPr/>
        </p:nvSpPr>
        <p:spPr>
          <a:xfrm>
            <a:off x="535202" y="2276475"/>
            <a:ext cx="2232050" cy="707886"/>
          </a:xfrm>
          <a:prstGeom prst="rect">
            <a:avLst/>
          </a:prstGeom>
          <a:noFill/>
        </p:spPr>
        <p:txBody>
          <a:bodyPr wrap="square" lIns="0" tIns="0" rIns="0" bIns="0" rtlCol="0">
            <a:spAutoFit/>
          </a:bodyPr>
          <a:lstStyle/>
          <a:p>
            <a:r>
              <a:rPr lang="da-DK" sz="2300" i="1" dirty="0">
                <a:solidFill>
                  <a:schemeClr val="tx1">
                    <a:lumMod val="65000"/>
                    <a:lumOff val="35000"/>
                  </a:schemeClr>
                </a:solidFill>
              </a:rPr>
              <a:t>Finansiering til din kunde</a:t>
            </a:r>
          </a:p>
        </p:txBody>
      </p:sp>
      <p:pic>
        <p:nvPicPr>
          <p:cNvPr id="5" name="Billede 4"/>
          <p:cNvPicPr>
            <a:picLocks/>
          </p:cNvPicPr>
          <p:nvPr>
            <p:custDataLst>
              <p:tags r:id="rId3"/>
            </p:custDataLst>
          </p:nvPr>
        </p:nvPicPr>
        <p:blipFill rotWithShape="1">
          <a:blip r:embed="rId8" r:link="rId9">
            <a:extLst>
              <a:ext uri="{28A0092B-C50C-407E-A947-70E740481C1C}">
                <a14:useLocalDpi xmlns:a14="http://schemas.microsoft.com/office/drawing/2010/main" val="0"/>
              </a:ext>
            </a:extLst>
          </a:blip>
          <a:srcRect/>
          <a:stretch/>
        </p:blipFill>
        <p:spPr>
          <a:xfrm>
            <a:off x="540000" y="3115268"/>
            <a:ext cx="1620000" cy="1620000"/>
          </a:xfrm>
          <a:prstGeom prst="rect">
            <a:avLst/>
          </a:prstGeom>
        </p:spPr>
      </p:pic>
      <p:pic>
        <p:nvPicPr>
          <p:cNvPr id="6" name="Billede 5"/>
          <p:cNvPicPr>
            <a:picLocks/>
          </p:cNvPicPr>
          <p:nvPr>
            <p:custDataLst>
              <p:tags r:id="rId4"/>
            </p:custDataLst>
          </p:nvPr>
        </p:nvPicPr>
        <p:blipFill rotWithShape="1">
          <a:blip r:embed="rId10" r:link="rId11">
            <a:extLst>
              <a:ext uri="{28A0092B-C50C-407E-A947-70E740481C1C}">
                <a14:useLocalDpi xmlns:a14="http://schemas.microsoft.com/office/drawing/2010/main" val="0"/>
              </a:ext>
            </a:extLst>
          </a:blip>
          <a:srcRect/>
          <a:stretch>
            <a:fillRect/>
          </a:stretch>
        </p:blipFill>
        <p:spPr>
          <a:xfrm>
            <a:off x="6798952" y="3115268"/>
            <a:ext cx="1620000" cy="1620000"/>
          </a:xfrm>
          <a:prstGeom prst="rect">
            <a:avLst/>
          </a:prstGeom>
        </p:spPr>
      </p:pic>
      <p:sp>
        <p:nvSpPr>
          <p:cNvPr id="12" name="Tekstboks 11"/>
          <p:cNvSpPr txBox="1">
            <a:spLocks/>
          </p:cNvSpPr>
          <p:nvPr/>
        </p:nvSpPr>
        <p:spPr>
          <a:xfrm>
            <a:off x="3669476" y="2276475"/>
            <a:ext cx="2412070" cy="707886"/>
          </a:xfrm>
          <a:prstGeom prst="rect">
            <a:avLst/>
          </a:prstGeom>
          <a:noFill/>
        </p:spPr>
        <p:txBody>
          <a:bodyPr wrap="square" lIns="0" tIns="0" rIns="0" bIns="0" rtlCol="0">
            <a:spAutoFit/>
          </a:bodyPr>
          <a:lstStyle/>
          <a:p>
            <a:r>
              <a:rPr lang="da-DK" sz="2300" i="1" dirty="0">
                <a:solidFill>
                  <a:schemeClr val="tx1">
                    <a:lumMod val="65000"/>
                    <a:lumOff val="35000"/>
                  </a:schemeClr>
                </a:solidFill>
              </a:rPr>
              <a:t>Sikkerhed for betalingerne</a:t>
            </a:r>
          </a:p>
        </p:txBody>
      </p:sp>
      <p:sp>
        <p:nvSpPr>
          <p:cNvPr id="13" name="Tekstboks 12"/>
          <p:cNvSpPr txBox="1">
            <a:spLocks/>
          </p:cNvSpPr>
          <p:nvPr/>
        </p:nvSpPr>
        <p:spPr>
          <a:xfrm>
            <a:off x="6798473" y="2289066"/>
            <a:ext cx="2016721" cy="707886"/>
          </a:xfrm>
          <a:prstGeom prst="rect">
            <a:avLst/>
          </a:prstGeom>
          <a:noFill/>
        </p:spPr>
        <p:txBody>
          <a:bodyPr wrap="square" lIns="0" tIns="0" rIns="0" bIns="0" rtlCol="0">
            <a:spAutoFit/>
          </a:bodyPr>
          <a:lstStyle/>
          <a:p>
            <a:r>
              <a:rPr lang="da-DK" sz="2300" i="1" dirty="0">
                <a:solidFill>
                  <a:schemeClr val="tx1">
                    <a:lumMod val="65000"/>
                    <a:lumOff val="35000"/>
                  </a:schemeClr>
                </a:solidFill>
              </a:rPr>
              <a:t>Finansiering af din virksomhed</a:t>
            </a:r>
          </a:p>
        </p:txBody>
      </p:sp>
      <p:pic>
        <p:nvPicPr>
          <p:cNvPr id="3" name="Billede 2"/>
          <p:cNvPicPr>
            <a:picLocks noChangeAspect="1"/>
          </p:cNvPicPr>
          <p:nvPr>
            <p:custDataLst>
              <p:tags r:id="rId5"/>
            </p:custDataLst>
          </p:nvPr>
        </p:nvPicPr>
        <p:blipFill rotWithShape="1">
          <a:blip r:embed="rId12" r:link="rId13">
            <a:extLst>
              <a:ext uri="{28A0092B-C50C-407E-A947-70E740481C1C}">
                <a14:useLocalDpi xmlns:a14="http://schemas.microsoft.com/office/drawing/2010/main" val="0"/>
              </a:ext>
            </a:extLst>
          </a:blip>
          <a:srcRect/>
          <a:stretch/>
        </p:blipFill>
        <p:spPr>
          <a:xfrm>
            <a:off x="3669476" y="3115268"/>
            <a:ext cx="1620000" cy="1620000"/>
          </a:xfrm>
          <a:prstGeom prst="rect">
            <a:avLst/>
          </a:prstGeom>
        </p:spPr>
      </p:pic>
    </p:spTree>
    <p:custDataLst>
      <p:tags r:id="rId2"/>
    </p:custDataLst>
    <p:extLst>
      <p:ext uri="{BB962C8B-B14F-4D97-AF65-F5344CB8AC3E}">
        <p14:creationId xmlns:p14="http://schemas.microsoft.com/office/powerpoint/2010/main" val="178188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type="pic" sz="quarter" idx="13"/>
          </p:nvPr>
        </p:nvPicPr>
        <p:blipFill rotWithShape="1">
          <a:blip r:embed="rId5">
            <a:extLst>
              <a:ext uri="{BEBA8EAE-BF5A-486C-A8C5-ECC9F3942E4B}">
                <a14:imgProps xmlns:a14="http://schemas.microsoft.com/office/drawing/2010/main">
                  <a14:imgLayer r:embed="rId6">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rcRect t="21862" b="36678"/>
          <a:stretch/>
        </p:blipFill>
        <p:spPr bwMode="auto">
          <a:xfrm>
            <a:off x="252413" y="1233488"/>
            <a:ext cx="8640068" cy="537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p:cNvSpPr>
          <p:nvPr/>
        </p:nvSpPr>
        <p:spPr>
          <a:xfrm>
            <a:off x="539750" y="1881188"/>
            <a:ext cx="4968875" cy="2326791"/>
          </a:xfrm>
          <a:prstGeom prst="rect">
            <a:avLst/>
          </a:prstGeom>
          <a:noFill/>
        </p:spPr>
        <p:txBody>
          <a:bodyPr wrap="square" lIns="0" tIns="0" rIns="0" bIns="0" rtlCol="0">
            <a:spAutoFit/>
          </a:bodyPr>
          <a:lstStyle/>
          <a:p>
            <a:pPr>
              <a:lnSpc>
                <a:spcPct val="90000"/>
              </a:lnSpc>
              <a:spcBef>
                <a:spcPct val="0"/>
              </a:spcBef>
            </a:pPr>
            <a:r>
              <a:rPr lang="da-DK" sz="4200" dirty="0">
                <a:solidFill>
                  <a:schemeClr val="bg1"/>
                </a:solidFill>
              </a:rPr>
              <a:t>Få bedre likviditet </a:t>
            </a:r>
            <a:br>
              <a:rPr lang="da-DK" sz="4200" dirty="0">
                <a:solidFill>
                  <a:schemeClr val="bg1"/>
                </a:solidFill>
              </a:rPr>
            </a:br>
            <a:r>
              <a:rPr lang="da-DK" sz="4200" dirty="0">
                <a:solidFill>
                  <a:schemeClr val="bg1"/>
                </a:solidFill>
              </a:rPr>
              <a:t>og plads til flere </a:t>
            </a:r>
            <a:br>
              <a:rPr lang="da-DK" sz="4200" dirty="0">
                <a:solidFill>
                  <a:schemeClr val="bg1"/>
                </a:solidFill>
              </a:rPr>
            </a:br>
            <a:r>
              <a:rPr lang="da-DK" sz="4200" dirty="0">
                <a:solidFill>
                  <a:schemeClr val="bg1"/>
                </a:solidFill>
              </a:rPr>
              <a:t>kunder og større </a:t>
            </a:r>
            <a:br>
              <a:rPr lang="da-DK" sz="4200" dirty="0">
                <a:solidFill>
                  <a:schemeClr val="bg1"/>
                </a:solidFill>
              </a:rPr>
            </a:br>
            <a:r>
              <a:rPr lang="da-DK" sz="4200" dirty="0">
                <a:solidFill>
                  <a:schemeClr val="bg1"/>
                </a:solidFill>
              </a:rPr>
              <a:t>ordrer. </a:t>
            </a:r>
            <a:endParaRPr lang="da-DK" sz="4200" dirty="0">
              <a:solidFill>
                <a:schemeClr val="bg1"/>
              </a:solidFill>
              <a:latin typeface="+mj-lt"/>
              <a:ea typeface="+mj-ea"/>
              <a:cs typeface="+mj-cs"/>
            </a:endParaRPr>
          </a:p>
        </p:txBody>
      </p:sp>
      <p:sp>
        <p:nvSpPr>
          <p:cNvPr id="4" name="Freeform 5"/>
          <p:cNvSpPr>
            <a:spLocks/>
          </p:cNvSpPr>
          <p:nvPr/>
        </p:nvSpPr>
        <p:spPr bwMode="auto">
          <a:xfrm>
            <a:off x="7675563" y="4521200"/>
            <a:ext cx="928687" cy="1931988"/>
          </a:xfrm>
          <a:custGeom>
            <a:avLst/>
            <a:gdLst>
              <a:gd name="T0" fmla="*/ 0 w 585"/>
              <a:gd name="T1" fmla="*/ 1217 h 1217"/>
              <a:gd name="T2" fmla="*/ 188 w 585"/>
              <a:gd name="T3" fmla="*/ 1217 h 1217"/>
              <a:gd name="T4" fmla="*/ 585 w 585"/>
              <a:gd name="T5" fmla="*/ 608 h 1217"/>
              <a:gd name="T6" fmla="*/ 188 w 585"/>
              <a:gd name="T7" fmla="*/ 0 h 1217"/>
              <a:gd name="T8" fmla="*/ 0 w 585"/>
              <a:gd name="T9" fmla="*/ 0 h 1217"/>
              <a:gd name="T10" fmla="*/ 397 w 585"/>
              <a:gd name="T11" fmla="*/ 608 h 1217"/>
              <a:gd name="T12" fmla="*/ 0 w 585"/>
              <a:gd name="T13" fmla="*/ 1217 h 1217"/>
              <a:gd name="T14" fmla="*/ 0 w 585"/>
              <a:gd name="T15" fmla="*/ 1217 h 1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5" h="1217">
                <a:moveTo>
                  <a:pt x="0" y="1217"/>
                </a:moveTo>
                <a:lnTo>
                  <a:pt x="188" y="1217"/>
                </a:lnTo>
                <a:lnTo>
                  <a:pt x="585" y="608"/>
                </a:lnTo>
                <a:lnTo>
                  <a:pt x="188" y="0"/>
                </a:lnTo>
                <a:lnTo>
                  <a:pt x="0" y="0"/>
                </a:lnTo>
                <a:lnTo>
                  <a:pt x="397" y="608"/>
                </a:lnTo>
                <a:lnTo>
                  <a:pt x="0" y="1217"/>
                </a:lnTo>
                <a:lnTo>
                  <a:pt x="0" y="1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Tree>
    <p:custDataLst>
      <p:tags r:id="rId2"/>
    </p:custDataLst>
    <p:extLst>
      <p:ext uri="{BB962C8B-B14F-4D97-AF65-F5344CB8AC3E}">
        <p14:creationId xmlns:p14="http://schemas.microsoft.com/office/powerpoint/2010/main" val="3788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Lav din egen case for Eksportkaution </a:t>
            </a:r>
          </a:p>
        </p:txBody>
      </p:sp>
      <p:sp>
        <p:nvSpPr>
          <p:cNvPr id="3" name="Pladsholder til tekst 2"/>
          <p:cNvSpPr>
            <a:spLocks noGrp="1"/>
          </p:cNvSpPr>
          <p:nvPr>
            <p:ph type="body" sz="quarter" idx="14"/>
          </p:nvPr>
        </p:nvSpPr>
        <p:spPr/>
        <p:txBody>
          <a:bodyPr/>
          <a:lstStyle/>
          <a:p>
            <a:r>
              <a:rPr lang="da-DK" dirty="0"/>
              <a:t>Hvad</a:t>
            </a:r>
          </a:p>
          <a:p>
            <a:pPr lvl="1"/>
            <a:r>
              <a:rPr lang="da-DK" dirty="0"/>
              <a:t>Skriv hvad det drejer sig om </a:t>
            </a:r>
          </a:p>
          <a:p>
            <a:r>
              <a:rPr lang="da-DK" dirty="0"/>
              <a:t>Behov</a:t>
            </a:r>
          </a:p>
          <a:p>
            <a:pPr lvl="1"/>
            <a:r>
              <a:rPr lang="da-DK" dirty="0"/>
              <a:t>Hvad havde virksomheden behov for? Hvad skulle pengene bruges til?</a:t>
            </a:r>
          </a:p>
          <a:p>
            <a:r>
              <a:rPr lang="da-DK" dirty="0"/>
              <a:t>Løsning</a:t>
            </a:r>
          </a:p>
          <a:p>
            <a:pPr lvl="1"/>
            <a:r>
              <a:rPr lang="da-DK" dirty="0"/>
              <a:t>Eksportkaution</a:t>
            </a:r>
          </a:p>
          <a:p>
            <a:r>
              <a:rPr lang="da-DK" dirty="0"/>
              <a:t>Værdi</a:t>
            </a:r>
          </a:p>
          <a:p>
            <a:pPr lvl="1"/>
            <a:r>
              <a:rPr lang="da-DK" dirty="0"/>
              <a:t>X millioner kroner</a:t>
            </a:r>
          </a:p>
          <a:p>
            <a:r>
              <a:rPr lang="da-DK" dirty="0"/>
              <a:t>Løbetid </a:t>
            </a:r>
          </a:p>
          <a:p>
            <a:pPr lvl="1"/>
            <a:r>
              <a:rPr lang="da-DK" dirty="0"/>
              <a:t>X år</a:t>
            </a:r>
          </a:p>
        </p:txBody>
      </p:sp>
      <p:sp>
        <p:nvSpPr>
          <p:cNvPr id="4" name="Pladsholder til indhold 3"/>
          <p:cNvSpPr>
            <a:spLocks noGrp="1"/>
          </p:cNvSpPr>
          <p:nvPr>
            <p:ph sz="quarter" idx="15"/>
          </p:nvPr>
        </p:nvSpPr>
        <p:spPr/>
        <p:txBody>
          <a:bodyPr/>
          <a:lstStyle/>
          <a:p>
            <a:endParaRPr lang="da-DK" dirty="0"/>
          </a:p>
        </p:txBody>
      </p:sp>
      <p:sp>
        <p:nvSpPr>
          <p:cNvPr id="5" name="Pladsholder til billede 4"/>
          <p:cNvSpPr>
            <a:spLocks noGrp="1"/>
          </p:cNvSpPr>
          <p:nvPr>
            <p:ph type="pic" sz="quarter" idx="13"/>
          </p:nvPr>
        </p:nvSpPr>
        <p:spPr/>
      </p:sp>
    </p:spTree>
    <p:extLst>
      <p:ext uri="{BB962C8B-B14F-4D97-AF65-F5344CB8AC3E}">
        <p14:creationId xmlns:p14="http://schemas.microsoft.com/office/powerpoint/2010/main" val="1107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p:cNvPicPr>
          <p:nvPr>
            <p:custDataLst>
              <p:tags r:id="rId3"/>
            </p:custDataLst>
          </p:nvPr>
        </p:nvPicPr>
        <p:blipFill rotWithShape="1">
          <a:blip r:embed="rId10" r:link="rId11">
            <a:extLst>
              <a:ext uri="{28A0092B-C50C-407E-A947-70E740481C1C}">
                <a14:useLocalDpi xmlns:a14="http://schemas.microsoft.com/office/drawing/2010/main" val="0"/>
              </a:ext>
            </a:extLst>
          </a:blip>
          <a:srcRect/>
          <a:stretch/>
        </p:blipFill>
        <p:spPr>
          <a:xfrm>
            <a:off x="3189052" y="5337352"/>
            <a:ext cx="1260000" cy="1260000"/>
          </a:xfrm>
          <a:prstGeom prst="rect">
            <a:avLst/>
          </a:prstGeom>
        </p:spPr>
      </p:pic>
      <p:pic>
        <p:nvPicPr>
          <p:cNvPr id="29" name="Billede 28"/>
          <p:cNvPicPr>
            <a:picLocks/>
          </p:cNvPicPr>
          <p:nvPr>
            <p:custDataLst>
              <p:tags r:id="rId4"/>
            </p:custDataLst>
          </p:nvPr>
        </p:nvPicPr>
        <p:blipFill rotWithShape="1">
          <a:blip r:embed="rId12" r:link="rId13">
            <a:extLst>
              <a:ext uri="{28A0092B-C50C-407E-A947-70E740481C1C}">
                <a14:useLocalDpi xmlns:a14="http://schemas.microsoft.com/office/drawing/2010/main" val="0"/>
              </a:ext>
            </a:extLst>
          </a:blip>
          <a:srcRect/>
          <a:stretch/>
        </p:blipFill>
        <p:spPr>
          <a:xfrm>
            <a:off x="5508103" y="3058328"/>
            <a:ext cx="1260000" cy="1260000"/>
          </a:xfrm>
          <a:prstGeom prst="rect">
            <a:avLst/>
          </a:prstGeom>
        </p:spPr>
      </p:pic>
      <p:cxnSp>
        <p:nvCxnSpPr>
          <p:cNvPr id="27" name="Lige pilforbindelse 26"/>
          <p:cNvCxnSpPr>
            <a:cxnSpLocks/>
          </p:cNvCxnSpPr>
          <p:nvPr/>
        </p:nvCxnSpPr>
        <p:spPr>
          <a:xfrm flipV="1">
            <a:off x="4283968" y="4113076"/>
            <a:ext cx="1440557" cy="1404156"/>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a-DK" dirty="0"/>
              <a:t>Eksportkaution</a:t>
            </a:r>
          </a:p>
        </p:txBody>
      </p:sp>
      <p:sp>
        <p:nvSpPr>
          <p:cNvPr id="4" name="Pladsholder til tekst 3"/>
          <p:cNvSpPr>
            <a:spLocks noGrp="1"/>
          </p:cNvSpPr>
          <p:nvPr>
            <p:ph type="body" sz="quarter" idx="13"/>
          </p:nvPr>
        </p:nvSpPr>
        <p:spPr/>
        <p:txBody>
          <a:bodyPr/>
          <a:lstStyle/>
          <a:p>
            <a:r>
              <a:rPr lang="da-DK" dirty="0"/>
              <a:t>Sådan fungerer det</a:t>
            </a:r>
          </a:p>
        </p:txBody>
      </p:sp>
      <p:sp>
        <p:nvSpPr>
          <p:cNvPr id="23" name="Cirkel 22"/>
          <p:cNvSpPr>
            <a:spLocks/>
          </p:cNvSpPr>
          <p:nvPr/>
        </p:nvSpPr>
        <p:spPr>
          <a:xfrm>
            <a:off x="6336236" y="3140678"/>
            <a:ext cx="360000" cy="360000"/>
          </a:xfrm>
          <a:prstGeom prst="pie">
            <a:avLst>
              <a:gd name="adj1" fmla="val 19437198"/>
              <a:gd name="adj2" fmla="val 16200000"/>
            </a:avLst>
          </a:prstGeom>
          <a:solidFill>
            <a:srgbClr val="FF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sp>
        <p:nvSpPr>
          <p:cNvPr id="24" name="Cirkel 23"/>
          <p:cNvSpPr>
            <a:spLocks/>
          </p:cNvSpPr>
          <p:nvPr/>
        </p:nvSpPr>
        <p:spPr>
          <a:xfrm>
            <a:off x="6334457" y="3140678"/>
            <a:ext cx="360000" cy="360000"/>
          </a:xfrm>
          <a:prstGeom prst="pie">
            <a:avLst>
              <a:gd name="adj1" fmla="val 16101556"/>
              <a:gd name="adj2" fmla="val 19725005"/>
            </a:avLst>
          </a:prstGeom>
          <a:solidFill>
            <a:srgbClr val="FF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sp>
        <p:nvSpPr>
          <p:cNvPr id="26" name="Tekstboks 25"/>
          <p:cNvSpPr txBox="1">
            <a:spLocks/>
          </p:cNvSpPr>
          <p:nvPr/>
        </p:nvSpPr>
        <p:spPr>
          <a:xfrm>
            <a:off x="6334417" y="2888940"/>
            <a:ext cx="577843" cy="215444"/>
          </a:xfrm>
          <a:prstGeom prst="rect">
            <a:avLst/>
          </a:prstGeom>
          <a:noFill/>
        </p:spPr>
        <p:txBody>
          <a:bodyPr wrap="square" lIns="0" tIns="0" rIns="0" bIns="0" rtlCol="0">
            <a:spAutoFit/>
          </a:bodyPr>
          <a:lstStyle/>
          <a:p>
            <a:pPr algn="ctr"/>
            <a:r>
              <a:rPr lang="da-DK" sz="1400" dirty="0">
                <a:solidFill>
                  <a:srgbClr val="FF0000"/>
                </a:solidFill>
                <a:latin typeface="EKF Medium" panose="02000603030000020004" pitchFamily="2" charset="0"/>
              </a:rPr>
              <a:t>Risiko</a:t>
            </a:r>
          </a:p>
        </p:txBody>
      </p:sp>
      <p:pic>
        <p:nvPicPr>
          <p:cNvPr id="28" name="Billede 27"/>
          <p:cNvPicPr>
            <a:picLocks/>
          </p:cNvPicPr>
          <p:nvPr>
            <p:custDataLst>
              <p:tags r:id="rId5"/>
            </p:custDataLst>
          </p:nvPr>
        </p:nvPicPr>
        <p:blipFill rotWithShape="1">
          <a:blip r:embed="rId14" r:link="rId15">
            <a:extLst>
              <a:ext uri="{28A0092B-C50C-407E-A947-70E740481C1C}">
                <a14:useLocalDpi xmlns:a14="http://schemas.microsoft.com/office/drawing/2010/main" val="0"/>
              </a:ext>
            </a:extLst>
          </a:blip>
          <a:srcRect/>
          <a:stretch/>
        </p:blipFill>
        <p:spPr>
          <a:xfrm>
            <a:off x="537418" y="3058328"/>
            <a:ext cx="1260000" cy="1260000"/>
          </a:xfrm>
          <a:prstGeom prst="rect">
            <a:avLst/>
          </a:prstGeom>
        </p:spPr>
      </p:pic>
      <p:sp>
        <p:nvSpPr>
          <p:cNvPr id="12" name="Tekstboks 11"/>
          <p:cNvSpPr txBox="1">
            <a:spLocks/>
          </p:cNvSpPr>
          <p:nvPr/>
        </p:nvSpPr>
        <p:spPr>
          <a:xfrm>
            <a:off x="4572000" y="4699989"/>
            <a:ext cx="756084" cy="215444"/>
          </a:xfrm>
          <a:prstGeom prst="rect">
            <a:avLst/>
          </a:prstGeom>
          <a:solidFill>
            <a:schemeClr val="bg1"/>
          </a:solidFill>
        </p:spPr>
        <p:txBody>
          <a:bodyPr wrap="square" lIns="0" tIns="0" rIns="0" bIns="0" rtlCol="0">
            <a:spAutoFit/>
          </a:bodyPr>
          <a:lstStyle/>
          <a:p>
            <a:pPr algn="ctr"/>
            <a:r>
              <a:rPr lang="da-DK" sz="1400" dirty="0">
                <a:solidFill>
                  <a:schemeClr val="bg1">
                    <a:lumMod val="50000"/>
                  </a:schemeClr>
                </a:solidFill>
                <a:latin typeface="EKF Medium" panose="02000603030000020004" pitchFamily="2" charset="0"/>
              </a:rPr>
              <a:t>Kaution</a:t>
            </a:r>
          </a:p>
        </p:txBody>
      </p:sp>
      <p:cxnSp>
        <p:nvCxnSpPr>
          <p:cNvPr id="32" name="Lige pilforbindelse 31"/>
          <p:cNvCxnSpPr>
            <a:cxnSpLocks/>
            <a:stCxn id="29" idx="1"/>
            <a:endCxn id="28" idx="3"/>
          </p:cNvCxnSpPr>
          <p:nvPr/>
        </p:nvCxnSpPr>
        <p:spPr>
          <a:xfrm flipH="1">
            <a:off x="1797418" y="3688328"/>
            <a:ext cx="3710685" cy="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1" name="Tekstboks 30"/>
          <p:cNvSpPr txBox="1">
            <a:spLocks/>
          </p:cNvSpPr>
          <p:nvPr/>
        </p:nvSpPr>
        <p:spPr>
          <a:xfrm>
            <a:off x="3203848" y="3573596"/>
            <a:ext cx="1080120" cy="215444"/>
          </a:xfrm>
          <a:prstGeom prst="rect">
            <a:avLst/>
          </a:prstGeom>
          <a:solidFill>
            <a:schemeClr val="bg1"/>
          </a:solidFill>
        </p:spPr>
        <p:txBody>
          <a:bodyPr wrap="square" lIns="0" tIns="0" rIns="0" bIns="0" rtlCol="0">
            <a:spAutoFit/>
          </a:bodyPr>
          <a:lstStyle/>
          <a:p>
            <a:pPr algn="ctr"/>
            <a:r>
              <a:rPr lang="da-DK" sz="1400" dirty="0">
                <a:solidFill>
                  <a:schemeClr val="bg1">
                    <a:lumMod val="50000"/>
                  </a:schemeClr>
                </a:solidFill>
                <a:latin typeface="EKF Medium" panose="02000603030000020004" pitchFamily="2" charset="0"/>
              </a:rPr>
              <a:t>Finansiering</a:t>
            </a:r>
          </a:p>
        </p:txBody>
      </p:sp>
      <p:pic>
        <p:nvPicPr>
          <p:cNvPr id="14" name="Billede 13"/>
          <p:cNvPicPr>
            <a:picLocks/>
          </p:cNvPicPr>
          <p:nvPr>
            <p:custDataLst>
              <p:tags r:id="rId6"/>
            </p:custDataLst>
          </p:nvPr>
        </p:nvPicPr>
        <p:blipFill rotWithShape="1">
          <a:blip r:embed="rId16" r:link="rId17">
            <a:extLst>
              <a:ext uri="{28A0092B-C50C-407E-A947-70E740481C1C}">
                <a14:useLocalDpi xmlns:a14="http://schemas.microsoft.com/office/drawing/2010/main" val="0"/>
              </a:ext>
            </a:extLst>
          </a:blip>
          <a:srcRect/>
          <a:stretch/>
        </p:blipFill>
        <p:spPr>
          <a:xfrm>
            <a:off x="537418" y="4277596"/>
            <a:ext cx="1257669" cy="1239636"/>
          </a:xfrm>
          <a:prstGeom prst="rect">
            <a:avLst/>
          </a:prstGeom>
        </p:spPr>
      </p:pic>
      <p:sp>
        <p:nvSpPr>
          <p:cNvPr id="16" name="Rektangel 15"/>
          <p:cNvSpPr>
            <a:spLocks/>
          </p:cNvSpPr>
          <p:nvPr/>
        </p:nvSpPr>
        <p:spPr>
          <a:xfrm>
            <a:off x="7308304" y="2024845"/>
            <a:ext cx="1593540" cy="4402180"/>
          </a:xfrm>
          <a:prstGeom prst="rect">
            <a:avLst/>
          </a:prstGeom>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sp>
        <p:nvSpPr>
          <p:cNvPr id="17" name="Tekstboks 16"/>
          <p:cNvSpPr txBox="1">
            <a:spLocks/>
          </p:cNvSpPr>
          <p:nvPr/>
        </p:nvSpPr>
        <p:spPr>
          <a:xfrm>
            <a:off x="7387398" y="2384884"/>
            <a:ext cx="1515142" cy="400110"/>
          </a:xfrm>
          <a:prstGeom prst="rect">
            <a:avLst/>
          </a:prstGeom>
          <a:noFill/>
        </p:spPr>
        <p:txBody>
          <a:bodyPr wrap="square" lIns="0" tIns="0" rIns="0" bIns="0" rtlCol="0">
            <a:spAutoFit/>
          </a:bodyPr>
          <a:lstStyle/>
          <a:p>
            <a:r>
              <a:rPr lang="da-DK" sz="1300" dirty="0">
                <a:solidFill>
                  <a:schemeClr val="bg1"/>
                </a:solidFill>
                <a:latin typeface="EKF Medium" panose="02000603030000020004" pitchFamily="2" charset="0"/>
              </a:rPr>
              <a:t>Sådan dækker Eksportkaution </a:t>
            </a:r>
          </a:p>
        </p:txBody>
      </p:sp>
      <p:cxnSp>
        <p:nvCxnSpPr>
          <p:cNvPr id="18" name="Lige forbindelse 17"/>
          <p:cNvCxnSpPr>
            <a:cxnSpLocks/>
          </p:cNvCxnSpPr>
          <p:nvPr/>
        </p:nvCxnSpPr>
        <p:spPr>
          <a:xfrm>
            <a:off x="7400417" y="2924944"/>
            <a:ext cx="137107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kstboks 18"/>
          <p:cNvSpPr txBox="1">
            <a:spLocks/>
          </p:cNvSpPr>
          <p:nvPr/>
        </p:nvSpPr>
        <p:spPr>
          <a:xfrm>
            <a:off x="7387633" y="3068960"/>
            <a:ext cx="1504847" cy="461665"/>
          </a:xfrm>
          <a:prstGeom prst="rect">
            <a:avLst/>
          </a:prstGeom>
          <a:noFill/>
        </p:spPr>
        <p:txBody>
          <a:bodyPr wrap="square" lIns="0" tIns="0" rIns="0" bIns="0" rtlCol="0">
            <a:spAutoFit/>
          </a:bodyPr>
          <a:lstStyle/>
          <a:p>
            <a:r>
              <a:rPr lang="da-DK" sz="1000" i="1" dirty="0">
                <a:solidFill>
                  <a:schemeClr val="bg1"/>
                </a:solidFill>
                <a:latin typeface="EKF Medium" panose="02000603030000020004" pitchFamily="2" charset="0"/>
              </a:rPr>
              <a:t>Anvendelse</a:t>
            </a:r>
            <a:br>
              <a:rPr lang="da-DK" sz="1000" i="1" dirty="0">
                <a:solidFill>
                  <a:schemeClr val="bg1"/>
                </a:solidFill>
                <a:latin typeface="EKF Medium" panose="02000603030000020004" pitchFamily="2" charset="0"/>
              </a:rPr>
            </a:br>
            <a:r>
              <a:rPr lang="da-DK" sz="1000" dirty="0">
                <a:solidFill>
                  <a:schemeClr val="bg1"/>
                </a:solidFill>
                <a:latin typeface="EKF Medium" panose="02000603030000020004" pitchFamily="2" charset="0"/>
              </a:rPr>
              <a:t>Driftskreditter og garantier</a:t>
            </a:r>
            <a:endParaRPr lang="da-DK" sz="1000" i="1" dirty="0">
              <a:solidFill>
                <a:schemeClr val="bg1"/>
              </a:solidFill>
              <a:latin typeface="EKF Medium" panose="02000603030000020004" pitchFamily="2" charset="0"/>
            </a:endParaRPr>
          </a:p>
        </p:txBody>
      </p:sp>
      <p:cxnSp>
        <p:nvCxnSpPr>
          <p:cNvPr id="20" name="Lige forbindelse 19"/>
          <p:cNvCxnSpPr>
            <a:cxnSpLocks/>
          </p:cNvCxnSpPr>
          <p:nvPr/>
        </p:nvCxnSpPr>
        <p:spPr>
          <a:xfrm>
            <a:off x="7400417" y="3645024"/>
            <a:ext cx="137107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kstboks 20"/>
          <p:cNvSpPr txBox="1">
            <a:spLocks/>
          </p:cNvSpPr>
          <p:nvPr/>
        </p:nvSpPr>
        <p:spPr>
          <a:xfrm>
            <a:off x="7387633" y="3753036"/>
            <a:ext cx="1504847" cy="461665"/>
          </a:xfrm>
          <a:prstGeom prst="rect">
            <a:avLst/>
          </a:prstGeom>
          <a:noFill/>
        </p:spPr>
        <p:txBody>
          <a:bodyPr wrap="square" lIns="0" tIns="0" rIns="0" bIns="0" rtlCol="0">
            <a:spAutoFit/>
          </a:bodyPr>
          <a:lstStyle/>
          <a:p>
            <a:r>
              <a:rPr lang="da-DK" sz="1000" i="1" dirty="0">
                <a:solidFill>
                  <a:schemeClr val="bg1"/>
                </a:solidFill>
                <a:latin typeface="EKF Medium" panose="02000603030000020004" pitchFamily="2" charset="0"/>
              </a:rPr>
              <a:t>Dækning</a:t>
            </a:r>
            <a:br>
              <a:rPr lang="da-DK" sz="1000" i="1" dirty="0">
                <a:solidFill>
                  <a:schemeClr val="bg1"/>
                </a:solidFill>
                <a:latin typeface="EKF Medium" panose="02000603030000020004" pitchFamily="2" charset="0"/>
              </a:rPr>
            </a:br>
            <a:r>
              <a:rPr lang="da-DK" sz="1000" dirty="0">
                <a:solidFill>
                  <a:schemeClr val="bg1"/>
                </a:solidFill>
                <a:latin typeface="EKF Medium" panose="02000603030000020004" pitchFamily="2" charset="0"/>
              </a:rPr>
              <a:t>Din banks tab, hvis din virksomhed går konkurs.</a:t>
            </a:r>
            <a:endParaRPr lang="da-DK" sz="1000" i="1" dirty="0">
              <a:solidFill>
                <a:schemeClr val="bg1"/>
              </a:solidFill>
              <a:latin typeface="EKF Medium" panose="02000603030000020004" pitchFamily="2" charset="0"/>
            </a:endParaRPr>
          </a:p>
        </p:txBody>
      </p:sp>
      <p:cxnSp>
        <p:nvCxnSpPr>
          <p:cNvPr id="22" name="Lige forbindelse 21"/>
          <p:cNvCxnSpPr>
            <a:cxnSpLocks/>
          </p:cNvCxnSpPr>
          <p:nvPr/>
        </p:nvCxnSpPr>
        <p:spPr>
          <a:xfrm>
            <a:off x="7400417" y="4364743"/>
            <a:ext cx="137107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kstboks 24"/>
          <p:cNvSpPr txBox="1">
            <a:spLocks/>
          </p:cNvSpPr>
          <p:nvPr/>
        </p:nvSpPr>
        <p:spPr>
          <a:xfrm>
            <a:off x="7387633" y="4436751"/>
            <a:ext cx="1504847" cy="307777"/>
          </a:xfrm>
          <a:prstGeom prst="rect">
            <a:avLst/>
          </a:prstGeom>
          <a:noFill/>
        </p:spPr>
        <p:txBody>
          <a:bodyPr wrap="square" lIns="0" tIns="0" rIns="0" bIns="0" rtlCol="0">
            <a:spAutoFit/>
          </a:bodyPr>
          <a:lstStyle/>
          <a:p>
            <a:r>
              <a:rPr lang="da-DK" sz="1000" i="1" dirty="0">
                <a:solidFill>
                  <a:schemeClr val="bg1"/>
                </a:solidFill>
                <a:latin typeface="EKF Medium" panose="02000603030000020004" pitchFamily="2" charset="0"/>
              </a:rPr>
              <a:t>Garantiprocent </a:t>
            </a:r>
            <a:br>
              <a:rPr lang="da-DK" sz="1000" i="1" dirty="0">
                <a:solidFill>
                  <a:schemeClr val="bg1"/>
                </a:solidFill>
                <a:latin typeface="EKF Medium" panose="02000603030000020004" pitchFamily="2" charset="0"/>
              </a:rPr>
            </a:br>
            <a:r>
              <a:rPr lang="da-DK" sz="1000" i="1" dirty="0">
                <a:solidFill>
                  <a:schemeClr val="bg1"/>
                </a:solidFill>
                <a:latin typeface="EKF Medium" panose="02000603030000020004" pitchFamily="2" charset="0"/>
              </a:rPr>
              <a:t>(af bankens tab) op til</a:t>
            </a:r>
          </a:p>
        </p:txBody>
      </p:sp>
      <p:cxnSp>
        <p:nvCxnSpPr>
          <p:cNvPr id="30" name="Lige forbindelse 29"/>
          <p:cNvCxnSpPr>
            <a:cxnSpLocks/>
          </p:cNvCxnSpPr>
          <p:nvPr/>
        </p:nvCxnSpPr>
        <p:spPr>
          <a:xfrm>
            <a:off x="7399722" y="5192835"/>
            <a:ext cx="137107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kstboks 32"/>
          <p:cNvSpPr txBox="1">
            <a:spLocks/>
          </p:cNvSpPr>
          <p:nvPr/>
        </p:nvSpPr>
        <p:spPr>
          <a:xfrm>
            <a:off x="7396997" y="4784966"/>
            <a:ext cx="1504847" cy="353943"/>
          </a:xfrm>
          <a:prstGeom prst="rect">
            <a:avLst/>
          </a:prstGeom>
          <a:noFill/>
        </p:spPr>
        <p:txBody>
          <a:bodyPr wrap="square" lIns="0" tIns="0" rIns="0" bIns="0" rtlCol="0">
            <a:spAutoFit/>
          </a:bodyPr>
          <a:lstStyle/>
          <a:p>
            <a:r>
              <a:rPr lang="da-DK" sz="2300" dirty="0">
                <a:solidFill>
                  <a:schemeClr val="bg1"/>
                </a:solidFill>
              </a:rPr>
              <a:t>80 %</a:t>
            </a:r>
          </a:p>
        </p:txBody>
      </p:sp>
      <p:sp>
        <p:nvSpPr>
          <p:cNvPr id="34" name="Tekstboks 33"/>
          <p:cNvSpPr txBox="1">
            <a:spLocks/>
          </p:cNvSpPr>
          <p:nvPr/>
        </p:nvSpPr>
        <p:spPr>
          <a:xfrm>
            <a:off x="7387633" y="5264843"/>
            <a:ext cx="1504847" cy="307777"/>
          </a:xfrm>
          <a:prstGeom prst="rect">
            <a:avLst/>
          </a:prstGeom>
          <a:noFill/>
        </p:spPr>
        <p:txBody>
          <a:bodyPr wrap="square" lIns="0" tIns="0" rIns="0" bIns="0" rtlCol="0">
            <a:spAutoFit/>
          </a:bodyPr>
          <a:lstStyle/>
          <a:p>
            <a:r>
              <a:rPr lang="da-DK" sz="1000" i="1" dirty="0">
                <a:solidFill>
                  <a:schemeClr val="bg1"/>
                </a:solidFill>
                <a:latin typeface="EKF Medium" panose="02000603030000020004" pitchFamily="2" charset="0"/>
              </a:rPr>
              <a:t>Beløbsstørrelse</a:t>
            </a:r>
          </a:p>
          <a:p>
            <a:r>
              <a:rPr lang="da-DK" sz="1000" dirty="0">
                <a:solidFill>
                  <a:schemeClr val="bg1"/>
                </a:solidFill>
                <a:latin typeface="EKF Medium" panose="02000603030000020004" pitchFamily="2" charset="0"/>
              </a:rPr>
              <a:t>Ubegrænset</a:t>
            </a:r>
          </a:p>
        </p:txBody>
      </p:sp>
      <p:cxnSp>
        <p:nvCxnSpPr>
          <p:cNvPr id="35" name="Lige forbindelse 34"/>
          <p:cNvCxnSpPr>
            <a:cxnSpLocks/>
          </p:cNvCxnSpPr>
          <p:nvPr/>
        </p:nvCxnSpPr>
        <p:spPr>
          <a:xfrm>
            <a:off x="7400417" y="5696891"/>
            <a:ext cx="137107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kstboks 35"/>
          <p:cNvSpPr txBox="1">
            <a:spLocks/>
          </p:cNvSpPr>
          <p:nvPr/>
        </p:nvSpPr>
        <p:spPr>
          <a:xfrm>
            <a:off x="7397692" y="5948919"/>
            <a:ext cx="1504847" cy="353943"/>
          </a:xfrm>
          <a:prstGeom prst="rect">
            <a:avLst/>
          </a:prstGeom>
          <a:noFill/>
        </p:spPr>
        <p:txBody>
          <a:bodyPr wrap="square" lIns="0" tIns="0" rIns="0" bIns="0" rtlCol="0">
            <a:spAutoFit/>
          </a:bodyPr>
          <a:lstStyle/>
          <a:p>
            <a:r>
              <a:rPr lang="da-DK" sz="2300" dirty="0">
                <a:solidFill>
                  <a:schemeClr val="bg1"/>
                </a:solidFill>
              </a:rPr>
              <a:t>3 år, </a:t>
            </a:r>
            <a:r>
              <a:rPr lang="da-DK" sz="800" i="1" dirty="0">
                <a:solidFill>
                  <a:schemeClr val="bg1"/>
                </a:solidFill>
              </a:rPr>
              <a:t>forlængelse mulig</a:t>
            </a:r>
          </a:p>
        </p:txBody>
      </p:sp>
      <p:sp>
        <p:nvSpPr>
          <p:cNvPr id="37" name="Tekstboks 36"/>
          <p:cNvSpPr txBox="1">
            <a:spLocks/>
          </p:cNvSpPr>
          <p:nvPr/>
        </p:nvSpPr>
        <p:spPr>
          <a:xfrm>
            <a:off x="7387633" y="5789804"/>
            <a:ext cx="1504847" cy="153888"/>
          </a:xfrm>
          <a:prstGeom prst="rect">
            <a:avLst/>
          </a:prstGeom>
          <a:noFill/>
        </p:spPr>
        <p:txBody>
          <a:bodyPr wrap="square" lIns="0" tIns="0" rIns="0" bIns="0" rtlCol="0">
            <a:spAutoFit/>
          </a:bodyPr>
          <a:lstStyle/>
          <a:p>
            <a:r>
              <a:rPr lang="da-DK" sz="1000" i="1" dirty="0">
                <a:solidFill>
                  <a:schemeClr val="bg1"/>
                </a:solidFill>
                <a:latin typeface="EKF Medium" panose="02000603030000020004" pitchFamily="2" charset="0"/>
              </a:rPr>
              <a:t>Løbetid op til</a:t>
            </a:r>
          </a:p>
        </p:txBody>
      </p:sp>
      <p:pic>
        <p:nvPicPr>
          <p:cNvPr id="3" name="Picture 2"/>
          <p:cNvPicPr>
            <a:picLocks noChangeAspect="1"/>
          </p:cNvPicPr>
          <p:nvPr>
            <p:custDataLst>
              <p:tags r:id="rId7"/>
            </p:custDataLst>
          </p:nvPr>
        </p:nvPicPr>
        <p:blipFill rotWithShape="1">
          <a:blip r:embed="rId18" r:link="rId19">
            <a:extLst>
              <a:ext uri="{28A0092B-C50C-407E-A947-70E740481C1C}">
                <a14:useLocalDpi xmlns:a14="http://schemas.microsoft.com/office/drawing/2010/main" val="0"/>
              </a:ext>
            </a:extLst>
          </a:blip>
          <a:srcRect/>
          <a:stretch/>
        </p:blipFill>
        <p:spPr>
          <a:xfrm>
            <a:off x="487749" y="5443453"/>
            <a:ext cx="1357006" cy="1414547"/>
          </a:xfrm>
          <a:prstGeom prst="rect">
            <a:avLst/>
          </a:prstGeom>
        </p:spPr>
      </p:pic>
    </p:spTree>
    <p:custDataLst>
      <p:tags r:id="rId2"/>
    </p:custDataLst>
    <p:extLst>
      <p:ext uri="{BB962C8B-B14F-4D97-AF65-F5344CB8AC3E}">
        <p14:creationId xmlns:p14="http://schemas.microsoft.com/office/powerpoint/2010/main" val="37805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49" presetClass="path" presetSubtype="0" accel="50000" decel="50000" fill="hold" grpId="0" nodeType="withEffect">
                                  <p:stCondLst>
                                    <p:cond delay="0"/>
                                  </p:stCondLst>
                                  <p:childTnLst>
                                    <p:animMotion origin="layout" path="M 0 2.22222E-6 L -0.25191 0.32569 " pathEditMode="relative" rAng="0" ptsTypes="AA">
                                      <p:cBhvr>
                                        <p:cTn id="16" dur="2000" fill="hold"/>
                                        <p:tgtEl>
                                          <p:spTgt spid="23"/>
                                        </p:tgtEl>
                                        <p:attrNameLst>
                                          <p:attrName>ppt_x</p:attrName>
                                          <p:attrName>ppt_y</p:attrName>
                                        </p:attrNameLst>
                                      </p:cBhvr>
                                      <p:rCtr x="-12604" y="16273"/>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12" grpId="0" animBg="1"/>
      <p:bldP spid="16" grpId="0" animBg="1"/>
      <p:bldP spid="17" grpId="0"/>
      <p:bldP spid="19" grpId="0"/>
      <p:bldP spid="21" grpId="0"/>
      <p:bldP spid="25" grpId="0"/>
      <p:bldP spid="33" grpId="0"/>
      <p:bldP spid="34"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Kaution for anlægslån</a:t>
            </a:r>
          </a:p>
        </p:txBody>
      </p:sp>
      <p:sp>
        <p:nvSpPr>
          <p:cNvPr id="4" name="Pladsholder til tekst 3"/>
          <p:cNvSpPr>
            <a:spLocks noGrp="1"/>
          </p:cNvSpPr>
          <p:nvPr>
            <p:ph type="body" sz="quarter" idx="13"/>
          </p:nvPr>
        </p:nvSpPr>
        <p:spPr/>
        <p:txBody>
          <a:bodyPr/>
          <a:lstStyle/>
          <a:p>
            <a:r>
              <a:rPr lang="da-DK" dirty="0">
                <a:solidFill>
                  <a:srgbClr val="656565"/>
                </a:solidFill>
              </a:rPr>
              <a:t>Sådan fungerer det</a:t>
            </a:r>
          </a:p>
        </p:txBody>
      </p:sp>
      <p:pic>
        <p:nvPicPr>
          <p:cNvPr id="26" name="Billede 25"/>
          <p:cNvPicPr>
            <a:picLocks/>
          </p:cNvPicPr>
          <p:nvPr>
            <p:custDataLst>
              <p:tags r:id="rId2"/>
            </p:custDataLst>
          </p:nvPr>
        </p:nvPicPr>
        <p:blipFill rotWithShape="1">
          <a:blip r:embed="rId9" r:link="rId10">
            <a:extLst>
              <a:ext uri="{28A0092B-C50C-407E-A947-70E740481C1C}">
                <a14:useLocalDpi xmlns:a14="http://schemas.microsoft.com/office/drawing/2010/main" val="0"/>
              </a:ext>
            </a:extLst>
          </a:blip>
          <a:srcRect/>
          <a:stretch>
            <a:fillRect/>
          </a:stretch>
        </p:blipFill>
        <p:spPr>
          <a:xfrm>
            <a:off x="3189052" y="5239016"/>
            <a:ext cx="1260000" cy="1260000"/>
          </a:xfrm>
          <a:prstGeom prst="rect">
            <a:avLst/>
          </a:prstGeom>
        </p:spPr>
      </p:pic>
      <p:pic>
        <p:nvPicPr>
          <p:cNvPr id="28" name="Billede 27"/>
          <p:cNvPicPr>
            <a:picLocks/>
          </p:cNvPicPr>
          <p:nvPr>
            <p:custDataLst>
              <p:tags r:id="rId3"/>
            </p:custDataLst>
          </p:nvPr>
        </p:nvPicPr>
        <p:blipFill rotWithShape="1">
          <a:blip r:embed="rId11" r:link="rId12">
            <a:extLst>
              <a:ext uri="{28A0092B-C50C-407E-A947-70E740481C1C}">
                <a14:useLocalDpi xmlns:a14="http://schemas.microsoft.com/office/drawing/2010/main" val="0"/>
              </a:ext>
            </a:extLst>
          </a:blip>
          <a:srcRect/>
          <a:stretch>
            <a:fillRect/>
          </a:stretch>
        </p:blipFill>
        <p:spPr>
          <a:xfrm>
            <a:off x="5508103" y="3058328"/>
            <a:ext cx="1260000" cy="1260000"/>
          </a:xfrm>
          <a:prstGeom prst="rect">
            <a:avLst/>
          </a:prstGeom>
        </p:spPr>
      </p:pic>
      <p:sp>
        <p:nvSpPr>
          <p:cNvPr id="30" name="Cirkel 29"/>
          <p:cNvSpPr/>
          <p:nvPr/>
        </p:nvSpPr>
        <p:spPr>
          <a:xfrm>
            <a:off x="6334457" y="3140678"/>
            <a:ext cx="360000" cy="360000"/>
          </a:xfrm>
          <a:prstGeom prst="pie">
            <a:avLst>
              <a:gd name="adj1" fmla="val 16101556"/>
              <a:gd name="adj2" fmla="val 19725005"/>
            </a:avLst>
          </a:prstGeom>
          <a:solidFill>
            <a:srgbClr val="FF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sp>
        <p:nvSpPr>
          <p:cNvPr id="32" name="Tekstboks 31"/>
          <p:cNvSpPr txBox="1"/>
          <p:nvPr/>
        </p:nvSpPr>
        <p:spPr>
          <a:xfrm>
            <a:off x="6334417" y="2888940"/>
            <a:ext cx="577843" cy="215444"/>
          </a:xfrm>
          <a:prstGeom prst="rect">
            <a:avLst/>
          </a:prstGeom>
          <a:noFill/>
        </p:spPr>
        <p:txBody>
          <a:bodyPr wrap="square" lIns="0" tIns="0" rIns="0" bIns="0" rtlCol="0">
            <a:spAutoFit/>
          </a:bodyPr>
          <a:lstStyle/>
          <a:p>
            <a:pPr algn="ctr"/>
            <a:r>
              <a:rPr lang="da-DK" sz="1400" dirty="0">
                <a:solidFill>
                  <a:srgbClr val="FF0000"/>
                </a:solidFill>
                <a:latin typeface="EKF Medium" panose="02000603030000020004" pitchFamily="2" charset="0"/>
              </a:rPr>
              <a:t>Risiko</a:t>
            </a:r>
          </a:p>
        </p:txBody>
      </p:sp>
      <p:pic>
        <p:nvPicPr>
          <p:cNvPr id="47" name="Billede 46"/>
          <p:cNvPicPr>
            <a:picLocks/>
          </p:cNvPicPr>
          <p:nvPr>
            <p:custDataLst>
              <p:tags r:id="rId4"/>
            </p:custDataLst>
          </p:nvPr>
        </p:nvPicPr>
        <p:blipFill rotWithShape="1">
          <a:blip r:embed="rId13" r:link="rId14">
            <a:extLst>
              <a:ext uri="{28A0092B-C50C-407E-A947-70E740481C1C}">
                <a14:useLocalDpi xmlns:a14="http://schemas.microsoft.com/office/drawing/2010/main" val="0"/>
              </a:ext>
            </a:extLst>
          </a:blip>
          <a:srcRect/>
          <a:stretch>
            <a:fillRect/>
          </a:stretch>
        </p:blipFill>
        <p:spPr>
          <a:xfrm>
            <a:off x="537418" y="3058328"/>
            <a:ext cx="1260000" cy="1260000"/>
          </a:xfrm>
          <a:prstGeom prst="rect">
            <a:avLst/>
          </a:prstGeom>
        </p:spPr>
      </p:pic>
      <p:cxnSp>
        <p:nvCxnSpPr>
          <p:cNvPr id="48" name="Lige pilforbindelse 47"/>
          <p:cNvCxnSpPr/>
          <p:nvPr/>
        </p:nvCxnSpPr>
        <p:spPr>
          <a:xfrm flipV="1">
            <a:off x="4283968" y="4221088"/>
            <a:ext cx="1368152" cy="126014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9" name="Tekstboks 48"/>
          <p:cNvSpPr txBox="1"/>
          <p:nvPr/>
        </p:nvSpPr>
        <p:spPr>
          <a:xfrm>
            <a:off x="4572000" y="4761148"/>
            <a:ext cx="756084" cy="215444"/>
          </a:xfrm>
          <a:prstGeom prst="rect">
            <a:avLst/>
          </a:prstGeom>
          <a:solidFill>
            <a:schemeClr val="bg1"/>
          </a:solidFill>
        </p:spPr>
        <p:txBody>
          <a:bodyPr wrap="square" lIns="0" tIns="0" rIns="0" bIns="0" rtlCol="0">
            <a:spAutoFit/>
          </a:bodyPr>
          <a:lstStyle/>
          <a:p>
            <a:pPr algn="ctr"/>
            <a:r>
              <a:rPr lang="da-DK" sz="1400" dirty="0">
                <a:solidFill>
                  <a:schemeClr val="bg1">
                    <a:lumMod val="50000"/>
                  </a:schemeClr>
                </a:solidFill>
                <a:latin typeface="EKF Medium" panose="02000603030000020004" pitchFamily="2" charset="0"/>
              </a:rPr>
              <a:t>Kaution</a:t>
            </a:r>
          </a:p>
        </p:txBody>
      </p:sp>
      <p:cxnSp>
        <p:nvCxnSpPr>
          <p:cNvPr id="50" name="Lige pilforbindelse 49"/>
          <p:cNvCxnSpPr>
            <a:stCxn id="28" idx="1"/>
            <a:endCxn id="47" idx="3"/>
          </p:cNvCxnSpPr>
          <p:nvPr/>
        </p:nvCxnSpPr>
        <p:spPr>
          <a:xfrm flipH="1">
            <a:off x="1797418" y="3688328"/>
            <a:ext cx="3710685" cy="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1" name="Tekstboks 50"/>
          <p:cNvSpPr txBox="1"/>
          <p:nvPr/>
        </p:nvSpPr>
        <p:spPr>
          <a:xfrm>
            <a:off x="3059832" y="3573596"/>
            <a:ext cx="1080120" cy="215444"/>
          </a:xfrm>
          <a:prstGeom prst="rect">
            <a:avLst/>
          </a:prstGeom>
          <a:solidFill>
            <a:schemeClr val="bg1"/>
          </a:solidFill>
        </p:spPr>
        <p:txBody>
          <a:bodyPr wrap="square" lIns="0" tIns="0" rIns="0" bIns="0" rtlCol="0">
            <a:spAutoFit/>
          </a:bodyPr>
          <a:lstStyle/>
          <a:p>
            <a:pPr algn="ctr"/>
            <a:r>
              <a:rPr lang="da-DK" sz="1400" dirty="0">
                <a:solidFill>
                  <a:schemeClr val="bg1">
                    <a:lumMod val="50000"/>
                  </a:schemeClr>
                </a:solidFill>
                <a:latin typeface="EKF Medium" panose="02000603030000020004" pitchFamily="2" charset="0"/>
              </a:rPr>
              <a:t>Finansiering</a:t>
            </a:r>
          </a:p>
        </p:txBody>
      </p:sp>
      <p:sp>
        <p:nvSpPr>
          <p:cNvPr id="29" name="Cirkel 28"/>
          <p:cNvSpPr/>
          <p:nvPr/>
        </p:nvSpPr>
        <p:spPr>
          <a:xfrm>
            <a:off x="6336236" y="3140678"/>
            <a:ext cx="360000" cy="360000"/>
          </a:xfrm>
          <a:prstGeom prst="pie">
            <a:avLst>
              <a:gd name="adj1" fmla="val 19437198"/>
              <a:gd name="adj2" fmla="val 16200000"/>
            </a:avLst>
          </a:prstGeom>
          <a:solidFill>
            <a:srgbClr val="FF000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sp>
        <p:nvSpPr>
          <p:cNvPr id="14" name="Rektangel 13"/>
          <p:cNvSpPr>
            <a:spLocks/>
          </p:cNvSpPr>
          <p:nvPr/>
        </p:nvSpPr>
        <p:spPr>
          <a:xfrm>
            <a:off x="7308304" y="1881188"/>
            <a:ext cx="1593540" cy="4545837"/>
          </a:xfrm>
          <a:prstGeom prst="rect">
            <a:avLst/>
          </a:prstGeom>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sp>
        <p:nvSpPr>
          <p:cNvPr id="15" name="Tekstboks 14"/>
          <p:cNvSpPr txBox="1">
            <a:spLocks/>
          </p:cNvSpPr>
          <p:nvPr/>
        </p:nvSpPr>
        <p:spPr>
          <a:xfrm>
            <a:off x="7387398" y="2024844"/>
            <a:ext cx="1515142" cy="600164"/>
          </a:xfrm>
          <a:prstGeom prst="rect">
            <a:avLst/>
          </a:prstGeom>
          <a:noFill/>
        </p:spPr>
        <p:txBody>
          <a:bodyPr wrap="square" lIns="0" tIns="0" rIns="0" bIns="0" rtlCol="0">
            <a:spAutoFit/>
          </a:bodyPr>
          <a:lstStyle/>
          <a:p>
            <a:r>
              <a:rPr lang="da-DK" sz="1300" dirty="0">
                <a:solidFill>
                  <a:schemeClr val="bg1"/>
                </a:solidFill>
                <a:latin typeface="EKF Medium" panose="02000603030000020004" pitchFamily="2" charset="0"/>
              </a:rPr>
              <a:t>Sådan dækker Kaution for anlægslån</a:t>
            </a:r>
          </a:p>
        </p:txBody>
      </p:sp>
      <p:cxnSp>
        <p:nvCxnSpPr>
          <p:cNvPr id="16" name="Lige forbindelse 15"/>
          <p:cNvCxnSpPr>
            <a:cxnSpLocks/>
          </p:cNvCxnSpPr>
          <p:nvPr/>
        </p:nvCxnSpPr>
        <p:spPr>
          <a:xfrm>
            <a:off x="7400417" y="2708920"/>
            <a:ext cx="137107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kstboks 16"/>
          <p:cNvSpPr txBox="1">
            <a:spLocks/>
          </p:cNvSpPr>
          <p:nvPr/>
        </p:nvSpPr>
        <p:spPr>
          <a:xfrm>
            <a:off x="7387633" y="2780928"/>
            <a:ext cx="1504847" cy="769441"/>
          </a:xfrm>
          <a:prstGeom prst="rect">
            <a:avLst/>
          </a:prstGeom>
          <a:noFill/>
        </p:spPr>
        <p:txBody>
          <a:bodyPr wrap="square" lIns="0" tIns="0" rIns="0" bIns="0" rtlCol="0">
            <a:spAutoFit/>
          </a:bodyPr>
          <a:lstStyle/>
          <a:p>
            <a:r>
              <a:rPr lang="da-DK" sz="1000" i="1" dirty="0">
                <a:solidFill>
                  <a:schemeClr val="bg1"/>
                </a:solidFill>
                <a:latin typeface="EKF Medium" panose="02000603030000020004" pitchFamily="2" charset="0"/>
              </a:rPr>
              <a:t>Anvendelse</a:t>
            </a:r>
            <a:br>
              <a:rPr lang="da-DK" sz="1000" i="1" dirty="0">
                <a:solidFill>
                  <a:schemeClr val="bg1"/>
                </a:solidFill>
                <a:latin typeface="EKF Medium" panose="02000603030000020004" pitchFamily="2" charset="0"/>
              </a:rPr>
            </a:br>
            <a:r>
              <a:rPr lang="da-DK" sz="1000" dirty="0">
                <a:solidFill>
                  <a:schemeClr val="bg1"/>
                </a:solidFill>
                <a:latin typeface="EKF Medium" panose="02000603030000020004" pitchFamily="2" charset="0"/>
              </a:rPr>
              <a:t>Anlægslån til virksomheder, der vil investere i produktionsfaciliteter. </a:t>
            </a:r>
            <a:endParaRPr lang="da-DK" sz="1000" i="1" dirty="0">
              <a:solidFill>
                <a:schemeClr val="bg1"/>
              </a:solidFill>
              <a:latin typeface="EKF Medium" panose="02000603030000020004" pitchFamily="2" charset="0"/>
            </a:endParaRPr>
          </a:p>
        </p:txBody>
      </p:sp>
      <p:cxnSp>
        <p:nvCxnSpPr>
          <p:cNvPr id="18" name="Lige forbindelse 17"/>
          <p:cNvCxnSpPr>
            <a:cxnSpLocks/>
          </p:cNvCxnSpPr>
          <p:nvPr/>
        </p:nvCxnSpPr>
        <p:spPr>
          <a:xfrm>
            <a:off x="7400417" y="3609020"/>
            <a:ext cx="137107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kstboks 18"/>
          <p:cNvSpPr txBox="1">
            <a:spLocks/>
          </p:cNvSpPr>
          <p:nvPr/>
        </p:nvSpPr>
        <p:spPr>
          <a:xfrm>
            <a:off x="7387633" y="3687415"/>
            <a:ext cx="1504847" cy="461665"/>
          </a:xfrm>
          <a:prstGeom prst="rect">
            <a:avLst/>
          </a:prstGeom>
          <a:noFill/>
        </p:spPr>
        <p:txBody>
          <a:bodyPr wrap="square" lIns="0" tIns="0" rIns="0" bIns="0" rtlCol="0">
            <a:spAutoFit/>
          </a:bodyPr>
          <a:lstStyle/>
          <a:p>
            <a:r>
              <a:rPr lang="da-DK" sz="1000" i="1" dirty="0">
                <a:solidFill>
                  <a:schemeClr val="bg1"/>
                </a:solidFill>
                <a:latin typeface="EKF Medium" panose="02000603030000020004" pitchFamily="2" charset="0"/>
              </a:rPr>
              <a:t>Dækning</a:t>
            </a:r>
            <a:br>
              <a:rPr lang="da-DK" sz="1000" i="1" dirty="0">
                <a:solidFill>
                  <a:schemeClr val="bg1"/>
                </a:solidFill>
                <a:latin typeface="EKF Medium" panose="02000603030000020004" pitchFamily="2" charset="0"/>
              </a:rPr>
            </a:br>
            <a:r>
              <a:rPr lang="da-DK" sz="1000" dirty="0">
                <a:solidFill>
                  <a:schemeClr val="bg1"/>
                </a:solidFill>
                <a:latin typeface="EKF Medium" panose="02000603030000020004" pitchFamily="2" charset="0"/>
              </a:rPr>
              <a:t>Din banks tab, hvis din virksomhed går konkurs.</a:t>
            </a:r>
            <a:endParaRPr lang="da-DK" sz="1000" i="1" dirty="0">
              <a:solidFill>
                <a:schemeClr val="bg1"/>
              </a:solidFill>
              <a:latin typeface="EKF Medium" panose="02000603030000020004" pitchFamily="2" charset="0"/>
            </a:endParaRPr>
          </a:p>
        </p:txBody>
      </p:sp>
      <p:cxnSp>
        <p:nvCxnSpPr>
          <p:cNvPr id="20" name="Lige forbindelse 19"/>
          <p:cNvCxnSpPr>
            <a:cxnSpLocks/>
          </p:cNvCxnSpPr>
          <p:nvPr/>
        </p:nvCxnSpPr>
        <p:spPr>
          <a:xfrm>
            <a:off x="7400417" y="4256731"/>
            <a:ext cx="137107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kstboks 20"/>
          <p:cNvSpPr txBox="1">
            <a:spLocks/>
          </p:cNvSpPr>
          <p:nvPr/>
        </p:nvSpPr>
        <p:spPr>
          <a:xfrm>
            <a:off x="7387633" y="4328739"/>
            <a:ext cx="1504847" cy="307777"/>
          </a:xfrm>
          <a:prstGeom prst="rect">
            <a:avLst/>
          </a:prstGeom>
          <a:noFill/>
        </p:spPr>
        <p:txBody>
          <a:bodyPr wrap="square" lIns="0" tIns="0" rIns="0" bIns="0" rtlCol="0">
            <a:spAutoFit/>
          </a:bodyPr>
          <a:lstStyle/>
          <a:p>
            <a:r>
              <a:rPr lang="da-DK" sz="1000" i="1" dirty="0">
                <a:solidFill>
                  <a:schemeClr val="bg1"/>
                </a:solidFill>
                <a:latin typeface="EKF Medium" panose="02000603030000020004" pitchFamily="2" charset="0"/>
              </a:rPr>
              <a:t>Garantiprocent </a:t>
            </a:r>
            <a:br>
              <a:rPr lang="da-DK" sz="1000" i="1" dirty="0">
                <a:solidFill>
                  <a:schemeClr val="bg1"/>
                </a:solidFill>
                <a:latin typeface="EKF Medium" panose="02000603030000020004" pitchFamily="2" charset="0"/>
              </a:rPr>
            </a:br>
            <a:r>
              <a:rPr lang="da-DK" sz="1000" i="1" dirty="0">
                <a:solidFill>
                  <a:schemeClr val="bg1"/>
                </a:solidFill>
                <a:latin typeface="EKF Medium" panose="02000603030000020004" pitchFamily="2" charset="0"/>
              </a:rPr>
              <a:t>(af bankens tab) op til</a:t>
            </a:r>
          </a:p>
        </p:txBody>
      </p:sp>
      <p:cxnSp>
        <p:nvCxnSpPr>
          <p:cNvPr id="22" name="Lige forbindelse 21"/>
          <p:cNvCxnSpPr>
            <a:cxnSpLocks/>
          </p:cNvCxnSpPr>
          <p:nvPr/>
        </p:nvCxnSpPr>
        <p:spPr>
          <a:xfrm>
            <a:off x="7399722" y="5085184"/>
            <a:ext cx="137107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kstboks 22"/>
          <p:cNvSpPr txBox="1">
            <a:spLocks/>
          </p:cNvSpPr>
          <p:nvPr/>
        </p:nvSpPr>
        <p:spPr>
          <a:xfrm>
            <a:off x="7396997" y="4676954"/>
            <a:ext cx="1504847" cy="353943"/>
          </a:xfrm>
          <a:prstGeom prst="rect">
            <a:avLst/>
          </a:prstGeom>
          <a:noFill/>
        </p:spPr>
        <p:txBody>
          <a:bodyPr wrap="square" lIns="0" tIns="0" rIns="0" bIns="0" rtlCol="0">
            <a:spAutoFit/>
          </a:bodyPr>
          <a:lstStyle/>
          <a:p>
            <a:r>
              <a:rPr lang="da-DK" sz="2300" dirty="0">
                <a:solidFill>
                  <a:schemeClr val="bg1"/>
                </a:solidFill>
              </a:rPr>
              <a:t>80 %</a:t>
            </a:r>
          </a:p>
        </p:txBody>
      </p:sp>
      <p:sp>
        <p:nvSpPr>
          <p:cNvPr id="24" name="Tekstboks 23"/>
          <p:cNvSpPr txBox="1">
            <a:spLocks/>
          </p:cNvSpPr>
          <p:nvPr/>
        </p:nvSpPr>
        <p:spPr>
          <a:xfrm>
            <a:off x="7387633" y="5156831"/>
            <a:ext cx="1504847" cy="307777"/>
          </a:xfrm>
          <a:prstGeom prst="rect">
            <a:avLst/>
          </a:prstGeom>
          <a:noFill/>
        </p:spPr>
        <p:txBody>
          <a:bodyPr wrap="square" lIns="0" tIns="0" rIns="0" bIns="0" rtlCol="0">
            <a:spAutoFit/>
          </a:bodyPr>
          <a:lstStyle/>
          <a:p>
            <a:r>
              <a:rPr lang="da-DK" sz="1000" i="1" dirty="0">
                <a:solidFill>
                  <a:schemeClr val="bg1"/>
                </a:solidFill>
                <a:latin typeface="EKF Medium" panose="02000603030000020004" pitchFamily="2" charset="0"/>
              </a:rPr>
              <a:t>Beløbsstørrelse</a:t>
            </a:r>
          </a:p>
          <a:p>
            <a:r>
              <a:rPr lang="da-DK" sz="1000" dirty="0">
                <a:solidFill>
                  <a:schemeClr val="bg1"/>
                </a:solidFill>
                <a:latin typeface="EKF Medium" panose="02000603030000020004" pitchFamily="2" charset="0"/>
              </a:rPr>
              <a:t>Ubegrænset</a:t>
            </a:r>
          </a:p>
        </p:txBody>
      </p:sp>
      <p:cxnSp>
        <p:nvCxnSpPr>
          <p:cNvPr id="25" name="Lige forbindelse 24"/>
          <p:cNvCxnSpPr>
            <a:cxnSpLocks/>
          </p:cNvCxnSpPr>
          <p:nvPr/>
        </p:nvCxnSpPr>
        <p:spPr>
          <a:xfrm>
            <a:off x="7400417" y="5588879"/>
            <a:ext cx="137107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kstboks 26"/>
          <p:cNvSpPr txBox="1">
            <a:spLocks/>
          </p:cNvSpPr>
          <p:nvPr/>
        </p:nvSpPr>
        <p:spPr>
          <a:xfrm>
            <a:off x="7397692" y="5948919"/>
            <a:ext cx="1504847" cy="153888"/>
          </a:xfrm>
          <a:prstGeom prst="rect">
            <a:avLst/>
          </a:prstGeom>
          <a:noFill/>
        </p:spPr>
        <p:txBody>
          <a:bodyPr wrap="square" lIns="0" tIns="0" rIns="0" bIns="0" rtlCol="0">
            <a:spAutoFit/>
          </a:bodyPr>
          <a:lstStyle/>
          <a:p>
            <a:r>
              <a:rPr lang="da-DK" sz="1000" b="1" dirty="0">
                <a:solidFill>
                  <a:schemeClr val="bg1"/>
                </a:solidFill>
              </a:rPr>
              <a:t>Følger aktivet</a:t>
            </a:r>
          </a:p>
        </p:txBody>
      </p:sp>
      <p:sp>
        <p:nvSpPr>
          <p:cNvPr id="31" name="Tekstboks 30"/>
          <p:cNvSpPr txBox="1">
            <a:spLocks/>
          </p:cNvSpPr>
          <p:nvPr/>
        </p:nvSpPr>
        <p:spPr>
          <a:xfrm>
            <a:off x="7387633" y="5681792"/>
            <a:ext cx="1514907" cy="307777"/>
          </a:xfrm>
          <a:prstGeom prst="rect">
            <a:avLst/>
          </a:prstGeom>
          <a:noFill/>
        </p:spPr>
        <p:txBody>
          <a:bodyPr wrap="square" lIns="0" tIns="0" rIns="0" bIns="0" rtlCol="0">
            <a:spAutoFit/>
          </a:bodyPr>
          <a:lstStyle/>
          <a:p>
            <a:r>
              <a:rPr lang="da-DK" sz="1000" i="1" dirty="0">
                <a:solidFill>
                  <a:schemeClr val="bg1"/>
                </a:solidFill>
                <a:latin typeface="EKF Medium" panose="02000603030000020004" pitchFamily="2" charset="0"/>
              </a:rPr>
              <a:t>Løbetid op til</a:t>
            </a:r>
            <a:br>
              <a:rPr lang="da-DK" sz="1000" i="1" dirty="0">
                <a:solidFill>
                  <a:schemeClr val="bg1"/>
                </a:solidFill>
                <a:latin typeface="EKF Medium" panose="02000603030000020004" pitchFamily="2" charset="0"/>
              </a:rPr>
            </a:br>
            <a:endParaRPr lang="da-DK" sz="1000" i="1" dirty="0">
              <a:solidFill>
                <a:schemeClr val="bg1"/>
              </a:solidFill>
              <a:latin typeface="EKF Medium" panose="02000603030000020004" pitchFamily="2" charset="0"/>
            </a:endParaRPr>
          </a:p>
        </p:txBody>
      </p:sp>
      <p:pic>
        <p:nvPicPr>
          <p:cNvPr id="3" name="Picture 2"/>
          <p:cNvPicPr>
            <a:picLocks noChangeAspect="1"/>
          </p:cNvPicPr>
          <p:nvPr>
            <p:custDataLst>
              <p:tags r:id="rId5"/>
            </p:custDataLst>
          </p:nvPr>
        </p:nvPicPr>
        <p:blipFill rotWithShape="1">
          <a:blip r:embed="rId15" r:link="rId16">
            <a:extLst>
              <a:ext uri="{28A0092B-C50C-407E-A947-70E740481C1C}">
                <a14:useLocalDpi xmlns:a14="http://schemas.microsoft.com/office/drawing/2010/main" val="0"/>
              </a:ext>
            </a:extLst>
          </a:blip>
          <a:srcRect/>
          <a:stretch>
            <a:fillRect/>
          </a:stretch>
        </p:blipFill>
        <p:spPr>
          <a:xfrm>
            <a:off x="499318" y="4247327"/>
            <a:ext cx="1298100" cy="1298100"/>
          </a:xfrm>
          <a:prstGeom prst="rect">
            <a:avLst/>
          </a:prstGeom>
        </p:spPr>
      </p:pic>
      <p:pic>
        <p:nvPicPr>
          <p:cNvPr id="33" name="Picture 2"/>
          <p:cNvPicPr>
            <a:picLocks noChangeAspect="1"/>
          </p:cNvPicPr>
          <p:nvPr>
            <p:custDataLst>
              <p:tags r:id="rId6"/>
            </p:custDataLst>
          </p:nvPr>
        </p:nvPicPr>
        <p:blipFill rotWithShape="1">
          <a:blip r:embed="rId17" r:link="rId18">
            <a:extLst>
              <a:ext uri="{28A0092B-C50C-407E-A947-70E740481C1C}">
                <a14:useLocalDpi xmlns:a14="http://schemas.microsoft.com/office/drawing/2010/main" val="0"/>
              </a:ext>
            </a:extLst>
          </a:blip>
          <a:srcRect/>
          <a:stretch>
            <a:fillRect/>
          </a:stretch>
        </p:blipFill>
        <p:spPr>
          <a:xfrm>
            <a:off x="469865" y="5443453"/>
            <a:ext cx="1357006" cy="1414547"/>
          </a:xfrm>
          <a:prstGeom prst="rect">
            <a:avLst/>
          </a:prstGeom>
        </p:spPr>
      </p:pic>
    </p:spTree>
    <p:extLst>
      <p:ext uri="{BB962C8B-B14F-4D97-AF65-F5344CB8AC3E}">
        <p14:creationId xmlns:p14="http://schemas.microsoft.com/office/powerpoint/2010/main" val="42394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par>
                                <p:cTn id="15" presetID="49" presetClass="path" presetSubtype="0" accel="50000" decel="50000" fill="hold" grpId="0" nodeType="withEffect">
                                  <p:stCondLst>
                                    <p:cond delay="0"/>
                                  </p:stCondLst>
                                  <p:childTnLst>
                                    <p:animMotion origin="layout" path="M 0 2.22222E-6 L -0.24792 0.30463 " pathEditMode="relative" rAng="0" ptsTypes="AA">
                                      <p:cBhvr>
                                        <p:cTn id="16" dur="2000" fill="hold"/>
                                        <p:tgtEl>
                                          <p:spTgt spid="29"/>
                                        </p:tgtEl>
                                        <p:attrNameLst>
                                          <p:attrName>ppt_x</p:attrName>
                                          <p:attrName>ppt_y</p:attrName>
                                        </p:attrNameLst>
                                      </p:cBhvr>
                                      <p:rCtr x="-12396" y="1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9"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type="pic" sz="quarter" idx="13"/>
          </p:nvPr>
        </p:nvPicPr>
        <p:blipFill rotWithShape="1">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t="24640" b="33900"/>
          <a:stretch/>
        </p:blipFill>
        <p:spPr bwMode="auto">
          <a:xfrm>
            <a:off x="252413" y="1233488"/>
            <a:ext cx="8640068" cy="537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dsholder til tekst 4"/>
          <p:cNvSpPr txBox="1">
            <a:spLocks/>
          </p:cNvSpPr>
          <p:nvPr/>
        </p:nvSpPr>
        <p:spPr>
          <a:xfrm>
            <a:off x="539750" y="2492895"/>
            <a:ext cx="4968874" cy="4114279"/>
          </a:xfrm>
          <a:prstGeom prst="rect">
            <a:avLst/>
          </a:prstGeom>
        </p:spPr>
        <p:txBody>
          <a:bodyPr vert="horz" lIns="0" tIns="0" rIns="0" bIns="0" rtlCol="0">
            <a:noAutofit/>
          </a:bodyPr>
          <a:lstStyle>
            <a:lvl1pPr marL="194400" indent="-194400" algn="l" defTabSz="914400" rtl="0" eaLnBrk="1" latinLnBrk="0" hangingPunct="1">
              <a:spcBef>
                <a:spcPts val="0"/>
              </a:spcBef>
              <a:buFontTx/>
              <a:buBlip>
                <a:blip r:embed="rId7"/>
              </a:buBlip>
              <a:defRPr sz="2300" kern="1200">
                <a:solidFill>
                  <a:srgbClr val="656565"/>
                </a:solidFill>
                <a:latin typeface="+mn-lt"/>
                <a:ea typeface="+mn-ea"/>
                <a:cs typeface="+mn-cs"/>
              </a:defRPr>
            </a:lvl1pPr>
            <a:lvl2pPr marL="3888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2pPr>
            <a:lvl3pPr marL="5832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3pPr>
            <a:lvl4pPr marL="7776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4pPr>
            <a:lvl5pPr marL="9720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a-DK" sz="3200" dirty="0"/>
          </a:p>
        </p:txBody>
      </p:sp>
      <p:sp>
        <p:nvSpPr>
          <p:cNvPr id="9" name="TextBox 8"/>
          <p:cNvSpPr txBox="1">
            <a:spLocks/>
          </p:cNvSpPr>
          <p:nvPr/>
        </p:nvSpPr>
        <p:spPr>
          <a:xfrm>
            <a:off x="539750" y="1859026"/>
            <a:ext cx="4355976" cy="2908489"/>
          </a:xfrm>
          <a:prstGeom prst="rect">
            <a:avLst/>
          </a:prstGeom>
          <a:noFill/>
        </p:spPr>
        <p:txBody>
          <a:bodyPr wrap="square" lIns="0" tIns="0" rIns="0" bIns="0" rtlCol="0">
            <a:spAutoFit/>
          </a:bodyPr>
          <a:lstStyle/>
          <a:p>
            <a:pPr>
              <a:lnSpc>
                <a:spcPct val="90000"/>
              </a:lnSpc>
              <a:spcBef>
                <a:spcPct val="0"/>
              </a:spcBef>
            </a:pPr>
            <a:r>
              <a:rPr lang="da-DK" sz="4200" dirty="0">
                <a:solidFill>
                  <a:schemeClr val="bg1"/>
                </a:solidFill>
                <a:latin typeface="+mj-lt"/>
                <a:ea typeface="+mj-ea"/>
                <a:cs typeface="+mj-cs"/>
              </a:rPr>
              <a:t>Hjælp dine udenlandske kunder med finansiering og styrk dit salg</a:t>
            </a:r>
          </a:p>
        </p:txBody>
      </p:sp>
      <p:sp>
        <p:nvSpPr>
          <p:cNvPr id="4" name="Freeform 5"/>
          <p:cNvSpPr>
            <a:spLocks/>
          </p:cNvSpPr>
          <p:nvPr/>
        </p:nvSpPr>
        <p:spPr bwMode="auto">
          <a:xfrm>
            <a:off x="7254875" y="5094288"/>
            <a:ext cx="1349375" cy="1358900"/>
          </a:xfrm>
          <a:custGeom>
            <a:avLst/>
            <a:gdLst>
              <a:gd name="T0" fmla="*/ 497 w 850"/>
              <a:gd name="T1" fmla="*/ 353 h 856"/>
              <a:gd name="T2" fmla="*/ 497 w 850"/>
              <a:gd name="T3" fmla="*/ 0 h 856"/>
              <a:gd name="T4" fmla="*/ 353 w 850"/>
              <a:gd name="T5" fmla="*/ 0 h 856"/>
              <a:gd name="T6" fmla="*/ 353 w 850"/>
              <a:gd name="T7" fmla="*/ 353 h 856"/>
              <a:gd name="T8" fmla="*/ 0 w 850"/>
              <a:gd name="T9" fmla="*/ 353 h 856"/>
              <a:gd name="T10" fmla="*/ 0 w 850"/>
              <a:gd name="T11" fmla="*/ 498 h 856"/>
              <a:gd name="T12" fmla="*/ 353 w 850"/>
              <a:gd name="T13" fmla="*/ 498 h 856"/>
              <a:gd name="T14" fmla="*/ 353 w 850"/>
              <a:gd name="T15" fmla="*/ 856 h 856"/>
              <a:gd name="T16" fmla="*/ 497 w 850"/>
              <a:gd name="T17" fmla="*/ 856 h 856"/>
              <a:gd name="T18" fmla="*/ 497 w 850"/>
              <a:gd name="T19" fmla="*/ 498 h 856"/>
              <a:gd name="T20" fmla="*/ 850 w 850"/>
              <a:gd name="T21" fmla="*/ 498 h 856"/>
              <a:gd name="T22" fmla="*/ 850 w 850"/>
              <a:gd name="T23" fmla="*/ 353 h 856"/>
              <a:gd name="T24" fmla="*/ 497 w 850"/>
              <a:gd name="T25" fmla="*/ 35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0" h="856">
                <a:moveTo>
                  <a:pt x="497" y="353"/>
                </a:moveTo>
                <a:lnTo>
                  <a:pt x="497" y="0"/>
                </a:lnTo>
                <a:lnTo>
                  <a:pt x="353" y="0"/>
                </a:lnTo>
                <a:lnTo>
                  <a:pt x="353" y="353"/>
                </a:lnTo>
                <a:lnTo>
                  <a:pt x="0" y="353"/>
                </a:lnTo>
                <a:lnTo>
                  <a:pt x="0" y="498"/>
                </a:lnTo>
                <a:lnTo>
                  <a:pt x="353" y="498"/>
                </a:lnTo>
                <a:lnTo>
                  <a:pt x="353" y="856"/>
                </a:lnTo>
                <a:lnTo>
                  <a:pt x="497" y="856"/>
                </a:lnTo>
                <a:lnTo>
                  <a:pt x="497" y="498"/>
                </a:lnTo>
                <a:lnTo>
                  <a:pt x="850" y="498"/>
                </a:lnTo>
                <a:lnTo>
                  <a:pt x="850" y="353"/>
                </a:lnTo>
                <a:lnTo>
                  <a:pt x="497"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Tree>
    <p:custDataLst>
      <p:tags r:id="rId2"/>
    </p:custDataLst>
    <p:extLst>
      <p:ext uri="{BB962C8B-B14F-4D97-AF65-F5344CB8AC3E}">
        <p14:creationId xmlns:p14="http://schemas.microsoft.com/office/powerpoint/2010/main" val="67081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Lav din egen case for SMV-garanti</a:t>
            </a:r>
          </a:p>
        </p:txBody>
      </p:sp>
      <p:sp>
        <p:nvSpPr>
          <p:cNvPr id="3" name="Pladsholder til tekst 2"/>
          <p:cNvSpPr>
            <a:spLocks noGrp="1"/>
          </p:cNvSpPr>
          <p:nvPr>
            <p:ph type="body" sz="quarter" idx="14"/>
          </p:nvPr>
        </p:nvSpPr>
        <p:spPr/>
        <p:txBody>
          <a:bodyPr/>
          <a:lstStyle/>
          <a:p>
            <a:r>
              <a:rPr lang="da-DK" dirty="0"/>
              <a:t>Hvad</a:t>
            </a:r>
          </a:p>
          <a:p>
            <a:pPr lvl="1"/>
            <a:r>
              <a:rPr lang="da-DK" dirty="0"/>
              <a:t>Skriv hvad det drejer sig om </a:t>
            </a:r>
          </a:p>
          <a:p>
            <a:r>
              <a:rPr lang="da-DK" dirty="0"/>
              <a:t>Behov</a:t>
            </a:r>
          </a:p>
          <a:p>
            <a:pPr lvl="1"/>
            <a:r>
              <a:rPr lang="da-DK" dirty="0"/>
              <a:t>Finansiering til den udenlandske køber</a:t>
            </a:r>
          </a:p>
          <a:p>
            <a:r>
              <a:rPr lang="da-DK" dirty="0"/>
              <a:t>Løsning</a:t>
            </a:r>
          </a:p>
          <a:p>
            <a:pPr lvl="1"/>
            <a:r>
              <a:rPr lang="da-DK" dirty="0"/>
              <a:t>SMV-garanti</a:t>
            </a:r>
          </a:p>
          <a:p>
            <a:r>
              <a:rPr lang="da-DK" dirty="0"/>
              <a:t>Værdi</a:t>
            </a:r>
          </a:p>
          <a:p>
            <a:pPr lvl="1"/>
            <a:r>
              <a:rPr lang="da-DK" dirty="0"/>
              <a:t>X millioner kroner</a:t>
            </a:r>
          </a:p>
          <a:p>
            <a:r>
              <a:rPr lang="da-DK" dirty="0"/>
              <a:t>Løbetid </a:t>
            </a:r>
          </a:p>
          <a:p>
            <a:pPr lvl="1"/>
            <a:r>
              <a:rPr lang="da-DK" dirty="0"/>
              <a:t>X år</a:t>
            </a:r>
          </a:p>
        </p:txBody>
      </p:sp>
      <p:sp>
        <p:nvSpPr>
          <p:cNvPr id="4" name="Pladsholder til indhold 3"/>
          <p:cNvSpPr>
            <a:spLocks noGrp="1"/>
          </p:cNvSpPr>
          <p:nvPr>
            <p:ph sz="quarter" idx="15"/>
          </p:nvPr>
        </p:nvSpPr>
        <p:spPr/>
        <p:txBody>
          <a:bodyPr/>
          <a:lstStyle/>
          <a:p>
            <a:endParaRPr lang="da-DK" dirty="0"/>
          </a:p>
        </p:txBody>
      </p:sp>
      <p:sp>
        <p:nvSpPr>
          <p:cNvPr id="5" name="Pladsholder til billede 4"/>
          <p:cNvSpPr>
            <a:spLocks noGrp="1"/>
          </p:cNvSpPr>
          <p:nvPr>
            <p:ph type="pic" sz="quarter" idx="13"/>
          </p:nvPr>
        </p:nvSpPr>
        <p:spPr/>
      </p:sp>
    </p:spTree>
    <p:extLst>
      <p:ext uri="{BB962C8B-B14F-4D97-AF65-F5344CB8AC3E}">
        <p14:creationId xmlns:p14="http://schemas.microsoft.com/office/powerpoint/2010/main" val="3421794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FLD_SubTitle%&lt;/value&gt;&#10;    &lt;postfix&gt; / &lt;/postfix&gt;&#10;  &lt;/element&gt;&#10;  &lt;element&gt;&#10;    &lt;prefix&gt;&lt;/prefix&gt;&#10;    &lt;value&gt;%SD_FLD_DateField%&lt;/value&gt;&#10;    &lt;postfix&gt; / &lt;/postfix&gt;&#10;  &lt;/element&gt;&#10;  &lt;element&gt;&#10;    &lt;prefix&gt;SLIDE &lt;/prefix&gt;&#10;    &lt;value&gt;%SlideNumber%&lt;/value&gt;&#10;    &lt;postfix&gt;&lt;/postfix&gt;&#10;  &lt;/element&gt;&#10;&lt;/content&gt;"/>
</p:tagLst>
</file>

<file path=ppt/tags/tag10.xml><?xml version="1.0" encoding="utf-8"?>
<p:tagLst xmlns:a="http://schemas.openxmlformats.org/drawingml/2006/main" xmlns:r="http://schemas.openxmlformats.org/officeDocument/2006/relationships" xmlns:p="http://schemas.openxmlformats.org/presentationml/2006/main">
  <p:tag name="GUIDPROPERTY" val="507488e3-ee6b-4ca2-958c-46e0169848a6"/>
</p:tagLst>
</file>

<file path=ppt/tags/tag11.xml><?xml version="1.0" encoding="utf-8"?>
<p:tagLst xmlns:a="http://schemas.openxmlformats.org/drawingml/2006/main" xmlns:r="http://schemas.openxmlformats.org/officeDocument/2006/relationships" xmlns:p="http://schemas.openxmlformats.org/presentationml/2006/main">
  <p:tag name="GUIDPROPERTY" val="dbde015c-2b8f-4612-aa84-2c3805a2d5ed"/>
</p:tagLst>
</file>

<file path=ppt/tags/tag12.xml><?xml version="1.0" encoding="utf-8"?>
<p:tagLst xmlns:a="http://schemas.openxmlformats.org/drawingml/2006/main" xmlns:r="http://schemas.openxmlformats.org/officeDocument/2006/relationships" xmlns:p="http://schemas.openxmlformats.org/presentationml/2006/main">
  <p:tag name="CONTAINEDIMAGEPATH" val="\\ekffile01\skabeloner$\Images\Billeder\EKF Ikoner Logo Cirkler\EKF-Circle-Logo-Grey.jp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ekffile01\skabeloner$\Images\Billeder\EKF Ikoner [DA]\Bank.jp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ekffile01\skabeloner$\Images\Billeder\EKF Ikoner [DA]\Eksportør.jp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ekffile01\skabeloner$\Images\Billeder\Ikoner\Leverandør.jpg"/>
</p:tagLst>
</file>

<file path=ppt/tags/tag16.xml><?xml version="1.0" encoding="utf-8"?>
<p:tagLst xmlns:a="http://schemas.openxmlformats.org/drawingml/2006/main" xmlns:r="http://schemas.openxmlformats.org/officeDocument/2006/relationships" xmlns:p="http://schemas.openxmlformats.org/presentationml/2006/main">
  <p:tag name="CONTAINEDIMAGEPATH" val="\\srv-file01\skabeloner$\Images\Billeder\Ikoner\Turisme.jpg"/>
</p:tagLst>
</file>

<file path=ppt/tags/tag17.xml><?xml version="1.0" encoding="utf-8"?>
<p:tagLst xmlns:a="http://schemas.openxmlformats.org/drawingml/2006/main" xmlns:r="http://schemas.openxmlformats.org/officeDocument/2006/relationships" xmlns:p="http://schemas.openxmlformats.org/presentationml/2006/main">
  <p:tag name="CONTAINEDIMAGEPATH" val="\\ekffile01\skabeloner$\Images\Billeder\EKF Ikoner Logo Cirkler\EKF-Circle-Logo-Grey.jpg"/>
</p:tagLst>
</file>

<file path=ppt/tags/tag18.xml><?xml version="1.0" encoding="utf-8"?>
<p:tagLst xmlns:a="http://schemas.openxmlformats.org/drawingml/2006/main" xmlns:r="http://schemas.openxmlformats.org/officeDocument/2006/relationships" xmlns:p="http://schemas.openxmlformats.org/presentationml/2006/main">
  <p:tag name="CONTAINEDIMAGEPATH" val="\\ekffile01\skabeloner$\Images\Billeder\EKF Ikoner [DA]\Bank.jpg"/>
</p:tagLst>
</file>

<file path=ppt/tags/tag19.xml><?xml version="1.0" encoding="utf-8"?>
<p:tagLst xmlns:a="http://schemas.openxmlformats.org/drawingml/2006/main" xmlns:r="http://schemas.openxmlformats.org/officeDocument/2006/relationships" xmlns:p="http://schemas.openxmlformats.org/presentationml/2006/main">
  <p:tag name="CONTAINEDIMAGEPATH" val="\\ekffile01\skabeloner$\Images\Billeder\EKF Ikoner [DA]\Eksportør.jpg"/>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FLD_SubTitle%&lt;/value&gt;&#10;    &lt;postfix&gt; / &lt;/postfix&gt;&#10;  &lt;/element&gt;&#10;  &lt;element&gt;&#10;    &lt;prefix&gt;&lt;/prefix&gt;&#10;    &lt;value&gt;%SD_FLD_DateField%&lt;/value&gt;&#10;    &lt;postfix&gt; / &lt;/postfix&gt;&#10;  &lt;/element&gt;&#10;  &lt;element&gt;&#10;    &lt;prefix&gt;SLIDE &lt;/prefix&gt;&#10;    &lt;value&gt;%SlideNumber%&lt;/value&gt;&#10;    &lt;postfix&gt;&lt;/postfix&gt;&#10;  &lt;/element&gt;&#10;&lt;/content&gt;"/>
</p:tagLst>
</file>

<file path=ppt/tags/tag20.xml><?xml version="1.0" encoding="utf-8"?>
<p:tagLst xmlns:a="http://schemas.openxmlformats.org/drawingml/2006/main" xmlns:r="http://schemas.openxmlformats.org/officeDocument/2006/relationships" xmlns:p="http://schemas.openxmlformats.org/presentationml/2006/main">
  <p:tag name="CONTAINEDIMAGEPATH" val="\\ekffile01\skabeloner$\Images\Billeder\Ikoner\Leverandør.jpg"/>
</p:tagLst>
</file>

<file path=ppt/tags/tag21.xml><?xml version="1.0" encoding="utf-8"?>
<p:tagLst xmlns:a="http://schemas.openxmlformats.org/drawingml/2006/main" xmlns:r="http://schemas.openxmlformats.org/officeDocument/2006/relationships" xmlns:p="http://schemas.openxmlformats.org/presentationml/2006/main">
  <p:tag name="CONTAINEDIMAGEPATH" val="\\srv-file01\skabeloner$\Images\Billeder\Ikoner\Turisme.jpg"/>
</p:tagLst>
</file>

<file path=ppt/tags/tag22.xml><?xml version="1.0" encoding="utf-8"?>
<p:tagLst xmlns:a="http://schemas.openxmlformats.org/drawingml/2006/main" xmlns:r="http://schemas.openxmlformats.org/officeDocument/2006/relationships" xmlns:p="http://schemas.openxmlformats.org/presentationml/2006/main">
  <p:tag name="GUIDPROPERTY" val="befb063f-b4d9-45f9-bded-3df61d052053"/>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FLD_SubTitle%&lt;/value&gt;&#10;    &lt;postfix&gt; / &lt;/postfix&gt;&#10;  &lt;/element&gt;&#10;  &lt;element&gt;&#10;    &lt;prefix&gt;&lt;/prefix&gt;&#10;    &lt;value&gt;%SD_FLD_DateField%&lt;/value&gt;&#10;    &lt;postfix&gt; / &lt;/postfix&gt;&#10;  &lt;/element&gt;&#10;  &lt;element&gt;&#10;    &lt;prefix&gt;SLIDE &lt;/prefix&gt;&#10;    &lt;value&gt;%SlideNumber%&lt;/value&gt;&#10;    &lt;postfix&gt;&lt;/postfix&gt;&#10;  &lt;/element&gt;&#10;&lt;/content&gt;"/>
</p:tagLst>
</file>

<file path=ppt/tags/tag4.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FLD_SubTitle%&lt;/value&gt;&#10;    &lt;postfix&gt; / &lt;/postfix&gt;&#10;  &lt;/element&gt;&#10;  &lt;element&gt;&#10;    &lt;prefix&gt;&lt;/prefix&gt;&#10;    &lt;value&gt;%SD_FLD_DateField%&lt;/value&gt;&#10;    &lt;postfix&gt; / &lt;/postfix&gt;&#10;  &lt;/element&gt;&#10;  &lt;element&gt;&#10;    &lt;prefix&gt;SLIDE &lt;/prefix&gt;&#10;    &lt;value&gt;%SlideNumber%&lt;/value&gt;&#10;    &lt;postfix&gt;&lt;/postfix&gt;&#10;  &lt;/element&gt;&#10;&lt;/content&gt;"/>
</p:tagLst>
</file>

<file path=ppt/tags/tag5.xml><?xml version="1.0" encoding="utf-8"?>
<p:tagLst xmlns:a="http://schemas.openxmlformats.org/drawingml/2006/main" xmlns:r="http://schemas.openxmlformats.org/officeDocument/2006/relationships" xmlns:p="http://schemas.openxmlformats.org/presentationml/2006/main">
  <p:tag name="GUIDPROPERTY" val="6f2ab9e4-b308-4ec1-8d3b-efab2fd10858"/>
</p:tagLst>
</file>

<file path=ppt/tags/tag6.xml><?xml version="1.0" encoding="utf-8"?>
<p:tagLst xmlns:a="http://schemas.openxmlformats.org/drawingml/2006/main" xmlns:r="http://schemas.openxmlformats.org/officeDocument/2006/relationships" xmlns:p="http://schemas.openxmlformats.org/presentationml/2006/main">
  <p:tag name="GUIDPROPERTY" val="a200e223-3fce-47f0-9638-acd9f2d1e0c8"/>
</p:tagLst>
</file>

<file path=ppt/tags/tag7.xml><?xml version="1.0" encoding="utf-8"?>
<p:tagLst xmlns:a="http://schemas.openxmlformats.org/drawingml/2006/main" xmlns:r="http://schemas.openxmlformats.org/officeDocument/2006/relationships" xmlns:p="http://schemas.openxmlformats.org/presentationml/2006/main">
  <p:tag name="CONTAINEDIMAGEPATH" val="\\ekffile01\skabeloner$\Images\Billeder\EKF Ikoner [DA]\Kunde.jpg"/>
</p:tagLst>
</file>

<file path=ppt/tags/tag8.xml><?xml version="1.0" encoding="utf-8"?>
<p:tagLst xmlns:a="http://schemas.openxmlformats.org/drawingml/2006/main" xmlns:r="http://schemas.openxmlformats.org/officeDocument/2006/relationships" xmlns:p="http://schemas.openxmlformats.org/presentationml/2006/main">
  <p:tag name="CONTAINEDIMAGEPATH" val="\\ekffile01\skabeloner$\Images\Billeder\EKF Ikoner [DA]\Eksportør.jpg"/>
</p:tagLst>
</file>

<file path=ppt/tags/tag9.xml><?xml version="1.0" encoding="utf-8"?>
<p:tagLst xmlns:a="http://schemas.openxmlformats.org/drawingml/2006/main" xmlns:r="http://schemas.openxmlformats.org/officeDocument/2006/relationships" xmlns:p="http://schemas.openxmlformats.org/presentationml/2006/main">
  <p:tag name="CONTAINEDIMAGEPATH" val="\\ekffile01\skabeloner$\Images\Billeder\EKF Icons [EN]\Protect-your-export.jpg"/>
</p:tagLst>
</file>

<file path=ppt/theme/theme1.xml><?xml version="1.0" encoding="utf-8"?>
<a:theme xmlns:a="http://schemas.openxmlformats.org/drawingml/2006/main" name="Blank">
  <a:themeElements>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fontScheme name="EKF">
      <a:majorFont>
        <a:latin typeface="EKF Light"/>
        <a:ea typeface=""/>
        <a:cs typeface=""/>
      </a:majorFont>
      <a:minorFont>
        <a:latin typeface="EKF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01600">
          <a:solidFill>
            <a:schemeClr val="accent1"/>
          </a:solidFill>
        </a:ln>
      </a:spPr>
      <a:bodyPr rtlCol="0" anchor="ctr"/>
      <a:lstStyle>
        <a:defPPr algn="ctr">
          <a:defRPr sz="1300" dirty="0" smtClean="0">
            <a:latin typeface="EKF Medium"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300" dirty="0" smtClean="0">
            <a:solidFill>
              <a:srgbClr val="656565"/>
            </a:solidFill>
          </a:defRPr>
        </a:defPPr>
      </a:lstStyle>
    </a:txDef>
  </a:objectDefaults>
  <a:extraClrSchemeLst/>
  <a:extLst>
    <a:ext uri="{05A4C25C-085E-4340-85A3-A5531E510DB2}">
      <thm15:themeFamily xmlns:thm15="http://schemas.microsoft.com/office/thememl/2012/main" name="Blank.potx" id="{77E96D47-F40D-43EC-BD62-79BA21DAC0D0}" vid="{44CB2687-B5C1-4999-9C46-152390F796A0}"/>
    </a:ext>
  </a:extLst>
</a:theme>
</file>

<file path=ppt/theme/theme2.xml><?xml version="1.0" encoding="utf-8"?>
<a:theme xmlns:a="http://schemas.openxmlformats.org/drawingml/2006/main" name="Eksport Kredit Fonden print">
  <a:themeElements>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fontScheme name="EKF">
      <a:majorFont>
        <a:latin typeface="EKF Light"/>
        <a:ea typeface=""/>
        <a:cs typeface=""/>
      </a:majorFont>
      <a:minorFont>
        <a:latin typeface="EKF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01600">
          <a:solidFill>
            <a:schemeClr val="accent1"/>
          </a:solidFill>
        </a:ln>
      </a:spPr>
      <a:bodyPr rtlCol="0" anchor="ctr"/>
      <a:lstStyle>
        <a:defPPr algn="ctr">
          <a:defRPr sz="1300" dirty="0" smtClean="0">
            <a:latin typeface="EKF Medium"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300" dirty="0" smtClean="0">
            <a:solidFill>
              <a:schemeClr val="tx2"/>
            </a:solidFill>
          </a:defRPr>
        </a:defPPr>
      </a:lstStyle>
    </a:txDef>
  </a:objectDefaults>
  <a:extraClrSchemeLst/>
  <a:extLst>
    <a:ext uri="{05A4C25C-085E-4340-85A3-A5531E510DB2}">
      <thm15:themeFamily xmlns:thm15="http://schemas.microsoft.com/office/thememl/2012/main" name="Blank.potx" id="{77E96D47-F40D-43EC-BD62-79BA21DAC0D0}" vid="{F4C8AAEE-2682-418A-9205-2692B8B93E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themeOverride>
</file>

<file path=ppt/theme/themeOverride10.xml><?xml version="1.0" encoding="utf-8"?>
<a:themeOverride xmlns:a="http://schemas.openxmlformats.org/drawingml/2006/main">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themeOverride>
</file>

<file path=ppt/theme/themeOverride11.xml><?xml version="1.0" encoding="utf-8"?>
<a:themeOverride xmlns:a="http://schemas.openxmlformats.org/drawingml/2006/main">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themeOverride>
</file>

<file path=ppt/theme/themeOverride2.xml><?xml version="1.0" encoding="utf-8"?>
<a:themeOverride xmlns:a="http://schemas.openxmlformats.org/drawingml/2006/main">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themeOverride>
</file>

<file path=ppt/theme/themeOverride3.xml><?xml version="1.0" encoding="utf-8"?>
<a:themeOverride xmlns:a="http://schemas.openxmlformats.org/drawingml/2006/main">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themeOverride>
</file>

<file path=ppt/theme/themeOverride4.xml><?xml version="1.0" encoding="utf-8"?>
<a:themeOverride xmlns:a="http://schemas.openxmlformats.org/drawingml/2006/main">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themeOverride>
</file>

<file path=ppt/theme/themeOverride5.xml><?xml version="1.0" encoding="utf-8"?>
<a:themeOverride xmlns:a="http://schemas.openxmlformats.org/drawingml/2006/main">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themeOverride>
</file>

<file path=ppt/theme/themeOverride6.xml><?xml version="1.0" encoding="utf-8"?>
<a:themeOverride xmlns:a="http://schemas.openxmlformats.org/drawingml/2006/main">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themeOverride>
</file>

<file path=ppt/theme/themeOverride7.xml><?xml version="1.0" encoding="utf-8"?>
<a:themeOverride xmlns:a="http://schemas.openxmlformats.org/drawingml/2006/main">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themeOverride>
</file>

<file path=ppt/theme/themeOverride8.xml><?xml version="1.0" encoding="utf-8"?>
<a:themeOverride xmlns:a="http://schemas.openxmlformats.org/drawingml/2006/main">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themeOverride>
</file>

<file path=ppt/theme/themeOverride9.xml><?xml version="1.0" encoding="utf-8"?>
<a:themeOverride xmlns:a="http://schemas.openxmlformats.org/drawingml/2006/main">
  <a:clrScheme name="EKF Blue">
    <a:dk1>
      <a:sysClr val="windowText" lastClr="000000"/>
    </a:dk1>
    <a:lt1>
      <a:sysClr val="window" lastClr="FFFFFF"/>
    </a:lt1>
    <a:dk2>
      <a:srgbClr val="2D2D2D"/>
    </a:dk2>
    <a:lt2>
      <a:srgbClr val="C0C0C0"/>
    </a:lt2>
    <a:accent1>
      <a:srgbClr val="009FDA"/>
    </a:accent1>
    <a:accent2>
      <a:srgbClr val="BFE3FB"/>
    </a:accent2>
    <a:accent3>
      <a:srgbClr val="5B5B5B"/>
    </a:accent3>
    <a:accent4>
      <a:srgbClr val="4AC0E1"/>
    </a:accent4>
    <a:accent5>
      <a:srgbClr val="0679A6"/>
    </a:accent5>
    <a:accent6>
      <a:srgbClr val="8C8C8C"/>
    </a:accent6>
    <a:hlink>
      <a:srgbClr val="0000FF"/>
    </a:hlink>
    <a:folHlink>
      <a:srgbClr val="79246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38CF6C88A7FBD41ABA8A6A6744E9836" ma:contentTypeVersion="1" ma:contentTypeDescription="Opret et nyt dokument." ma:contentTypeScope="" ma:versionID="390a70e3341afc8722bdb053b5071acf">
  <xsd:schema xmlns:xsd="http://www.w3.org/2001/XMLSchema" xmlns:xs="http://www.w3.org/2001/XMLSchema" xmlns:p="http://schemas.microsoft.com/office/2006/metadata/properties" xmlns:ns1="http://schemas.microsoft.com/sharepoint/v3" targetNamespace="http://schemas.microsoft.com/office/2006/metadata/properties" ma:root="true" ma:fieldsID="56d1302ba78386ef361c56514509a37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internalName="PublishingStartDate">
      <xsd:simpleType>
        <xsd:restriction base="dms:Unknown"/>
      </xsd:simpleType>
    </xsd:element>
    <xsd:element name="PublishingExpirationDate" ma:index="9" nillable="true" ma:displayName="Slutdato for planlægning"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8D20A-A8DA-49B5-BD02-09D5E6F05F3F}">
  <ds:schemaRefs>
    <ds:schemaRef ds:uri="http://purl.org/dc/terms/"/>
    <ds:schemaRef ds:uri="http://schemas.microsoft.com/sharepoint/v3"/>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64AC0DE-F304-4924-B0E9-EC77AA98A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F14D1-7773-4C34-B3FA-09B26AC2F7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606</TotalTime>
  <Words>1313</Words>
  <Application>Microsoft Office PowerPoint</Application>
  <PresentationFormat>Skærmshow (4:3)</PresentationFormat>
  <Paragraphs>161</Paragraphs>
  <Slides>11</Slides>
  <Notes>11</Notes>
  <HiddenSlides>0</HiddenSlides>
  <MMClips>0</MMClips>
  <ScaleCrop>false</ScaleCrop>
  <HeadingPairs>
    <vt:vector size="6" baseType="variant">
      <vt:variant>
        <vt:lpstr>Benyttede skrifttyper</vt:lpstr>
      </vt:variant>
      <vt:variant>
        <vt:i4>3</vt:i4>
      </vt:variant>
      <vt:variant>
        <vt:lpstr>Tema</vt:lpstr>
      </vt:variant>
      <vt:variant>
        <vt:i4>2</vt:i4>
      </vt:variant>
      <vt:variant>
        <vt:lpstr>Slidetitler</vt:lpstr>
      </vt:variant>
      <vt:variant>
        <vt:i4>11</vt:i4>
      </vt:variant>
    </vt:vector>
  </HeadingPairs>
  <TitlesOfParts>
    <vt:vector size="16" baseType="lpstr">
      <vt:lpstr>EKF Light</vt:lpstr>
      <vt:lpstr>EKF Medium</vt:lpstr>
      <vt:lpstr>Arial</vt:lpstr>
      <vt:lpstr>Blank</vt:lpstr>
      <vt:lpstr>Eksport Kredit Fonden print</vt:lpstr>
      <vt:lpstr>Sælg mere, og finansier din virksomhed.  Med statsgaranti. </vt:lpstr>
      <vt:lpstr>EKF, Danmarks Eksportkredit</vt:lpstr>
      <vt:lpstr>Hvad kan vi gøre for dig?</vt:lpstr>
      <vt:lpstr>PowerPoint-præsentation</vt:lpstr>
      <vt:lpstr>Lav din egen case for Eksportkaution </vt:lpstr>
      <vt:lpstr>Eksportkaution</vt:lpstr>
      <vt:lpstr>Kaution for anlægslån</vt:lpstr>
      <vt:lpstr>PowerPoint-præsentation</vt:lpstr>
      <vt:lpstr>Lav din egen case for SMV-garanti</vt:lpstr>
      <vt:lpstr>Sådan kommer du videre</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Præsentation til bankens kunder 2017</dc:title>
  <dc:creator>Maria Steffensen</dc:creator>
  <cp:lastModifiedBy>Dorthe Lanng</cp:lastModifiedBy>
  <cp:revision>60</cp:revision>
  <dcterms:created xsi:type="dcterms:W3CDTF">2015-07-15T13:51:31Z</dcterms:created>
  <dcterms:modified xsi:type="dcterms:W3CDTF">2019-09-26T08:25:00Z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6f2ab9e4-b308-4ec1-8d3b-efab2fd10858">
    <vt:lpwstr>\\ekffile01\skabeloner$\Slides\EKF Slides Online\2 Om EKF\DK Om EKF.pptx|289|275|C5-0A-64-03-99-A4-77-99-26-E3-DB-05-56-34-32-7B</vt:lpwstr>
  </property>
  <property fmtid="{D5CDD505-2E9C-101B-9397-08002B2CF9AE}" pid="4" name="Engine">
    <vt:lpwstr>SkabelonEngine</vt:lpwstr>
  </property>
  <property fmtid="{D5CDD505-2E9C-101B-9397-08002B2CF9AE}" pid="5" name="ContentTypeId">
    <vt:lpwstr>0x010100B38CF6C88A7FBD41ABA8A6A6744E9836</vt:lpwstr>
  </property>
  <property fmtid="{D5CDD505-2E9C-101B-9397-08002B2CF9AE}" pid="6" name="CaseDocumentGroup">
    <vt:lpwstr>44;#PR, Præsentation|64a4fdc9-4262-46c3-b390-b9430f9a6b70</vt:lpwstr>
  </property>
  <property fmtid="{D5CDD505-2E9C-101B-9397-08002B2CF9AE}" pid="7" name="CaseParts">
    <vt:lpwstr/>
  </property>
  <property fmtid="{D5CDD505-2E9C-101B-9397-08002B2CF9AE}" pid="8" name="CaseDocumentType">
    <vt:lpwstr>41;#U, Udgående|ba522d27-6b26-4b57-ac8a-0dc029f8dec0</vt:lpwstr>
  </property>
  <property fmtid="{D5CDD505-2E9C-101B-9397-08002B2CF9AE}" pid="9" name="CaseTags">
    <vt:lpwstr>63;#Ambassadørprogram|8f3300ef-4a2d-434f-a9aa-5131bacbce73;#119;#Præsentation|fe7217bb-7eb3-4386-acac-6398cdcfe15d</vt:lpwstr>
  </property>
  <property fmtid="{D5CDD505-2E9C-101B-9397-08002B2CF9AE}" pid="10" name="befb063f-b4d9-45f9-bded-3df61d052053">
    <vt:lpwstr>\\ekffile01\skabeloner$\Slides\EKF Slides Online\3 Produkter\DK Sælg mere.pptx|327|278|63-35-28-76-F9-C5-B6-8B-2F-15-94-2F-B8-A3-0B-E5</vt:lpwstr>
  </property>
  <property fmtid="{D5CDD505-2E9C-101B-9397-08002B2CF9AE}" pid="11" name="507488e3-ee6b-4ca2-958c-46e0169848a6">
    <vt:lpwstr>\\ekffile01\skabeloner$\Slides\EKF Slides Online\3 Produkter\DK Finansier din virksomhed.pptx|338|281|5A-A1-79-CC-87-AB-65-AD-4A-B6-7A-DD-59-C1-83-9E</vt:lpwstr>
  </property>
  <property fmtid="{D5CDD505-2E9C-101B-9397-08002B2CF9AE}" pid="12" name="SD_DocumentLanguageString">
    <vt:lpwstr>Dansk</vt:lpwstr>
  </property>
  <property fmtid="{D5CDD505-2E9C-101B-9397-08002B2CF9AE}" pid="13" name="SD_CtlText_SubTitle">
    <vt:lpwstr>Et samarbejde mellem EKF og din bank</vt:lpwstr>
  </property>
  <property fmtid="{D5CDD505-2E9C-101B-9397-08002B2CF9AE}" pid="14" name="SD_CtlText_DateField">
    <vt:lpwstr/>
  </property>
  <property fmtid="{D5CDD505-2E9C-101B-9397-08002B2CF9AE}" pid="15" name="SD_CtlText_Name">
    <vt:lpwstr/>
  </property>
  <property fmtid="{D5CDD505-2E9C-101B-9397-08002B2CF9AE}" pid="16" name="SD_ColorDefinition">
    <vt:lpwstr>Blå</vt:lpwstr>
  </property>
  <property fmtid="{D5CDD505-2E9C-101B-9397-08002B2CF9AE}" pid="17" name="SD_CtlText_ColorSelector">
    <vt:lpwstr>Blå</vt:lpwstr>
  </property>
  <property fmtid="{D5CDD505-2E9C-101B-9397-08002B2CF9AE}" pid="18" name="SD_UserprofileName">
    <vt:lpwstr/>
  </property>
  <property fmtid="{D5CDD505-2E9C-101B-9397-08002B2CF9AE}" pid="19" name="DocumentInfoFinished">
    <vt:lpwstr>True</vt:lpwstr>
  </property>
  <property fmtid="{D5CDD505-2E9C-101B-9397-08002B2CF9AE}" pid="20" name="a200e223-3fce-47f0-9638-acd9f2d1e0c8">
    <vt:lpwstr>\\ekffile01\skabeloner$\Slides\EKF Slides Online\2 Om EKF\DK Om EKF.pptx|287|290|12-C4-62-13-73-2E-7B-A8-29-D8-B9-C3-F4-8D-07-90</vt:lpwstr>
  </property>
  <property fmtid="{D5CDD505-2E9C-101B-9397-08002B2CF9AE}" pid="21" name="SD_DocumentLanguage">
    <vt:lpwstr>da-DK</vt:lpwstr>
  </property>
  <property fmtid="{D5CDD505-2E9C-101B-9397-08002B2CF9AE}" pid="22" name="LastCompletedArtworkDefinition">
    <vt:lpwstr>Blue</vt:lpwstr>
  </property>
  <property fmtid="{D5CDD505-2E9C-101B-9397-08002B2CF9AE}" pid="23" name="ColorDefinition">
    <vt:lpwstr>DisplayBlue</vt:lpwstr>
  </property>
</Properties>
</file>